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4" r:id="rId3"/>
    <p:sldId id="260" r:id="rId4"/>
    <p:sldId id="275" r:id="rId5"/>
    <p:sldId id="281" r:id="rId6"/>
    <p:sldId id="283" r:id="rId7"/>
    <p:sldId id="261" r:id="rId8"/>
    <p:sldId id="264" r:id="rId9"/>
    <p:sldId id="263" r:id="rId10"/>
    <p:sldId id="267" r:id="rId11"/>
    <p:sldId id="268" r:id="rId12"/>
    <p:sldId id="270" r:id="rId13"/>
    <p:sldId id="271" r:id="rId14"/>
    <p:sldId id="269" r:id="rId15"/>
    <p:sldId id="265" r:id="rId16"/>
    <p:sldId id="286" r:id="rId17"/>
    <p:sldId id="273" r:id="rId18"/>
    <p:sldId id="280" r:id="rId19"/>
    <p:sldId id="274" r:id="rId20"/>
    <p:sldId id="290" r:id="rId21"/>
    <p:sldId id="289" r:id="rId22"/>
    <p:sldId id="297" r:id="rId23"/>
    <p:sldId id="287" r:id="rId24"/>
    <p:sldId id="288" r:id="rId25"/>
    <p:sldId id="298" r:id="rId26"/>
    <p:sldId id="278" r:id="rId27"/>
    <p:sldId id="284" r:id="rId28"/>
    <p:sldId id="285" r:id="rId29"/>
    <p:sldId id="279" r:id="rId30"/>
    <p:sldId id="300" r:id="rId31"/>
    <p:sldId id="302" r:id="rId32"/>
    <p:sldId id="299" r:id="rId33"/>
    <p:sldId id="301" r:id="rId34"/>
    <p:sldId id="293" r:id="rId35"/>
    <p:sldId id="306" r:id="rId36"/>
    <p:sldId id="294" r:id="rId37"/>
    <p:sldId id="296" r:id="rId38"/>
    <p:sldId id="303" r:id="rId39"/>
    <p:sldId id="30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1" autoAdjust="0"/>
    <p:restoredTop sz="90409" autoAdjust="0"/>
  </p:normalViewPr>
  <p:slideViewPr>
    <p:cSldViewPr>
      <p:cViewPr>
        <p:scale>
          <a:sx n="80" d="100"/>
          <a:sy n="80" d="100"/>
        </p:scale>
        <p:origin x="-120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contacts-visi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I:\FOLDER%20FOR%20AWESOMENESS\wismo-trac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Traffic</c:v>
                </c:pt>
              </c:strCache>
            </c:strRef>
          </c:tx>
          <c:invertIfNegative val="0"/>
          <c:val>
            <c:numRef>
              <c:f>Sheet1!$A$2:$A$56</c:f>
              <c:numCache>
                <c:formatCode>#,##0</c:formatCode>
                <c:ptCount val="55"/>
                <c:pt idx="0">
                  <c:v>468661</c:v>
                </c:pt>
                <c:pt idx="1">
                  <c:v>493235</c:v>
                </c:pt>
                <c:pt idx="2">
                  <c:v>643491</c:v>
                </c:pt>
                <c:pt idx="3">
                  <c:v>682800</c:v>
                </c:pt>
                <c:pt idx="4">
                  <c:v>699576</c:v>
                </c:pt>
                <c:pt idx="5">
                  <c:v>669278</c:v>
                </c:pt>
                <c:pt idx="6">
                  <c:v>678982</c:v>
                </c:pt>
                <c:pt idx="7">
                  <c:v>584793</c:v>
                </c:pt>
                <c:pt idx="8">
                  <c:v>498227</c:v>
                </c:pt>
                <c:pt idx="9">
                  <c:v>435516</c:v>
                </c:pt>
                <c:pt idx="10">
                  <c:v>383983</c:v>
                </c:pt>
                <c:pt idx="11">
                  <c:v>374748</c:v>
                </c:pt>
                <c:pt idx="12">
                  <c:v>473239</c:v>
                </c:pt>
                <c:pt idx="13">
                  <c:v>486889</c:v>
                </c:pt>
                <c:pt idx="14">
                  <c:v>480525</c:v>
                </c:pt>
                <c:pt idx="15">
                  <c:v>476565</c:v>
                </c:pt>
                <c:pt idx="16">
                  <c:v>501195</c:v>
                </c:pt>
                <c:pt idx="17">
                  <c:v>551521</c:v>
                </c:pt>
                <c:pt idx="18">
                  <c:v>521120</c:v>
                </c:pt>
                <c:pt idx="19">
                  <c:v>517713</c:v>
                </c:pt>
                <c:pt idx="20">
                  <c:v>535435</c:v>
                </c:pt>
                <c:pt idx="21">
                  <c:v>472648</c:v>
                </c:pt>
                <c:pt idx="22">
                  <c:v>444076</c:v>
                </c:pt>
                <c:pt idx="23">
                  <c:v>425012</c:v>
                </c:pt>
                <c:pt idx="24">
                  <c:v>514864</c:v>
                </c:pt>
                <c:pt idx="25">
                  <c:v>534232</c:v>
                </c:pt>
                <c:pt idx="26">
                  <c:v>783544</c:v>
                </c:pt>
                <c:pt idx="27">
                  <c:v>795428</c:v>
                </c:pt>
                <c:pt idx="28">
                  <c:v>809701</c:v>
                </c:pt>
                <c:pt idx="29">
                  <c:v>796112</c:v>
                </c:pt>
                <c:pt idx="30">
                  <c:v>840422</c:v>
                </c:pt>
                <c:pt idx="31">
                  <c:v>852138</c:v>
                </c:pt>
                <c:pt idx="32">
                  <c:v>869578</c:v>
                </c:pt>
                <c:pt idx="33">
                  <c:v>742126</c:v>
                </c:pt>
                <c:pt idx="34">
                  <c:v>668027</c:v>
                </c:pt>
                <c:pt idx="35">
                  <c:v>630319</c:v>
                </c:pt>
                <c:pt idx="36">
                  <c:v>720704</c:v>
                </c:pt>
                <c:pt idx="37">
                  <c:v>937494</c:v>
                </c:pt>
                <c:pt idx="38">
                  <c:v>1200494</c:v>
                </c:pt>
                <c:pt idx="39">
                  <c:v>1225451</c:v>
                </c:pt>
                <c:pt idx="40">
                  <c:v>1269940</c:v>
                </c:pt>
                <c:pt idx="41">
                  <c:v>1242745</c:v>
                </c:pt>
                <c:pt idx="42">
                  <c:v>1165415</c:v>
                </c:pt>
                <c:pt idx="43">
                  <c:v>1133970</c:v>
                </c:pt>
                <c:pt idx="44">
                  <c:v>1028174</c:v>
                </c:pt>
                <c:pt idx="45">
                  <c:v>897243</c:v>
                </c:pt>
                <c:pt idx="46">
                  <c:v>833061</c:v>
                </c:pt>
                <c:pt idx="47">
                  <c:v>871096</c:v>
                </c:pt>
                <c:pt idx="48">
                  <c:v>1109223</c:v>
                </c:pt>
                <c:pt idx="49">
                  <c:v>1415996</c:v>
                </c:pt>
                <c:pt idx="50">
                  <c:v>1932966</c:v>
                </c:pt>
                <c:pt idx="51">
                  <c:v>1933438</c:v>
                </c:pt>
                <c:pt idx="52">
                  <c:v>2086134</c:v>
                </c:pt>
                <c:pt idx="53">
                  <c:v>2004172</c:v>
                </c:pt>
                <c:pt idx="54">
                  <c:v>1903849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649984"/>
        <c:axId val="10651520"/>
      </c:barChart>
      <c:catAx>
        <c:axId val="10649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651520"/>
        <c:crosses val="autoZero"/>
        <c:auto val="1"/>
        <c:lblAlgn val="ctr"/>
        <c:lblOffset val="100"/>
        <c:noMultiLvlLbl val="0"/>
      </c:catAx>
      <c:valAx>
        <c:axId val="10651520"/>
        <c:scaling>
          <c:orientation val="minMax"/>
        </c:scaling>
        <c:delete val="1"/>
        <c:axPos val="l"/>
        <c:majorGridlines/>
        <c:numFmt formatCode="#,##0" sourceLinked="1"/>
        <c:majorTickMark val="out"/>
        <c:minorTickMark val="none"/>
        <c:tickLblPos val="none"/>
        <c:crossAx val="1064998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CVR</c:v>
                </c:pt>
              </c:strCache>
            </c:strRef>
          </c:tx>
          <c:invertIfNegative val="0"/>
          <c:val>
            <c:numRef>
              <c:f>Sheet1!$A$2:$A$40</c:f>
              <c:numCache>
                <c:formatCode>0.00%</c:formatCode>
                <c:ptCount val="39"/>
                <c:pt idx="0">
                  <c:v>3.0599999999999999E-2</c:v>
                </c:pt>
                <c:pt idx="1">
                  <c:v>2.9600000000000001E-2</c:v>
                </c:pt>
                <c:pt idx="2">
                  <c:v>2.5399999999999999E-2</c:v>
                </c:pt>
                <c:pt idx="3">
                  <c:v>2.47E-2</c:v>
                </c:pt>
                <c:pt idx="4">
                  <c:v>2.2600000000000002E-2</c:v>
                </c:pt>
                <c:pt idx="5">
                  <c:v>2.5200000000000004E-2</c:v>
                </c:pt>
                <c:pt idx="6">
                  <c:v>2.7200000000000002E-2</c:v>
                </c:pt>
                <c:pt idx="7">
                  <c:v>1.7600000000000001E-2</c:v>
                </c:pt>
                <c:pt idx="8">
                  <c:v>2.1900000000000003E-2</c:v>
                </c:pt>
                <c:pt idx="9">
                  <c:v>2.47E-2</c:v>
                </c:pt>
                <c:pt idx="10">
                  <c:v>2.4900000000000002E-2</c:v>
                </c:pt>
                <c:pt idx="11">
                  <c:v>2.5500000000000002E-2</c:v>
                </c:pt>
                <c:pt idx="12">
                  <c:v>2.5200000000000004E-2</c:v>
                </c:pt>
                <c:pt idx="13">
                  <c:v>2.3800000000000002E-2</c:v>
                </c:pt>
                <c:pt idx="14">
                  <c:v>2.0400000000000001E-2</c:v>
                </c:pt>
                <c:pt idx="15">
                  <c:v>1.6899999999999998E-2</c:v>
                </c:pt>
                <c:pt idx="16">
                  <c:v>1.7299999999999996E-2</c:v>
                </c:pt>
                <c:pt idx="17">
                  <c:v>2.01E-2</c:v>
                </c:pt>
                <c:pt idx="18">
                  <c:v>2.1800000000000003E-2</c:v>
                </c:pt>
                <c:pt idx="19">
                  <c:v>1.4999999999999998E-2</c:v>
                </c:pt>
                <c:pt idx="20">
                  <c:v>1.8499999999999999E-2</c:v>
                </c:pt>
                <c:pt idx="21">
                  <c:v>2.07E-2</c:v>
                </c:pt>
                <c:pt idx="22">
                  <c:v>2.0299999999999999E-2</c:v>
                </c:pt>
                <c:pt idx="23">
                  <c:v>2.0799999999999999E-2</c:v>
                </c:pt>
                <c:pt idx="24">
                  <c:v>1.9800000000000005E-2</c:v>
                </c:pt>
                <c:pt idx="25">
                  <c:v>1.9699999999999999E-2</c:v>
                </c:pt>
                <c:pt idx="26">
                  <c:v>1.8499999999999999E-2</c:v>
                </c:pt>
                <c:pt idx="27">
                  <c:v>1.6400000000000001E-2</c:v>
                </c:pt>
                <c:pt idx="28">
                  <c:v>1.5800000000000005E-2</c:v>
                </c:pt>
                <c:pt idx="29">
                  <c:v>1.7000000000000001E-2</c:v>
                </c:pt>
                <c:pt idx="30">
                  <c:v>1.9400000000000004E-2</c:v>
                </c:pt>
                <c:pt idx="31">
                  <c:v>1.2500000000000001E-2</c:v>
                </c:pt>
                <c:pt idx="32">
                  <c:v>1.5299999999999998E-2</c:v>
                </c:pt>
                <c:pt idx="33">
                  <c:v>1.6400000000000001E-2</c:v>
                </c:pt>
                <c:pt idx="34">
                  <c:v>1.72E-2</c:v>
                </c:pt>
                <c:pt idx="35">
                  <c:v>1.6400000000000001E-2</c:v>
                </c:pt>
                <c:pt idx="36">
                  <c:v>1.7299999999999996E-2</c:v>
                </c:pt>
                <c:pt idx="37">
                  <c:v>1.6500000000000004E-2</c:v>
                </c:pt>
                <c:pt idx="38">
                  <c:v>1.6000000000000004E-2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961280"/>
        <c:axId val="10962816"/>
      </c:barChart>
      <c:catAx>
        <c:axId val="10961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962816"/>
        <c:crosses val="autoZero"/>
        <c:auto val="1"/>
        <c:lblAlgn val="ctr"/>
        <c:lblOffset val="100"/>
        <c:noMultiLvlLbl val="0"/>
      </c:catAx>
      <c:valAx>
        <c:axId val="10962816"/>
        <c:scaling>
          <c:orientation val="minMax"/>
        </c:scaling>
        <c:delete val="1"/>
        <c:axPos val="l"/>
        <c:majorGridlines/>
        <c:numFmt formatCode="0.00%" sourceLinked="1"/>
        <c:majorTickMark val="out"/>
        <c:minorTickMark val="none"/>
        <c:tickLblPos val="none"/>
        <c:crossAx val="1096128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201311716401423E-2"/>
          <c:y val="1.684347146507038E-2"/>
          <c:w val="0.69759915119790727"/>
          <c:h val="0.90021141814457994"/>
        </c:manualLayout>
      </c:layout>
      <c:lineChart>
        <c:grouping val="standard"/>
        <c:varyColors val="0"/>
        <c:ser>
          <c:idx val="2"/>
          <c:order val="2"/>
          <c:tx>
            <c:strRef>
              <c:f>Sheet1!$J$1</c:f>
              <c:strCache>
                <c:ptCount val="1"/>
                <c:pt idx="0">
                  <c:v>Contact/Tx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Sheet1!$J$2:$J$13</c:f>
              <c:numCache>
                <c:formatCode>0.00%</c:formatCode>
                <c:ptCount val="12"/>
                <c:pt idx="0">
                  <c:v>0.95244494214259057</c:v>
                </c:pt>
                <c:pt idx="1">
                  <c:v>0.93333817970340216</c:v>
                </c:pt>
                <c:pt idx="2">
                  <c:v>1.3961044955229391</c:v>
                </c:pt>
                <c:pt idx="3">
                  <c:v>1.3129357533851915</c:v>
                </c:pt>
                <c:pt idx="4">
                  <c:v>1.505372882038073</c:v>
                </c:pt>
                <c:pt idx="5">
                  <c:v>1.6660501025372954</c:v>
                </c:pt>
                <c:pt idx="6">
                  <c:v>1.4979525290058391</c:v>
                </c:pt>
                <c:pt idx="7">
                  <c:v>1.3990711695930256</c:v>
                </c:pt>
                <c:pt idx="8">
                  <c:v>1.3566854006012286</c:v>
                </c:pt>
                <c:pt idx="9">
                  <c:v>1.3156138259833134</c:v>
                </c:pt>
                <c:pt idx="10">
                  <c:v>1.2887332304404606</c:v>
                </c:pt>
                <c:pt idx="11">
                  <c:v>1.1621273463378727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239232"/>
        <c:axId val="118240768"/>
      </c:lineChart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Contact/Visits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Sheet1!$F$2:$F$13</c:f>
              <c:numCache>
                <c:formatCode>0.00%</c:formatCode>
                <c:ptCount val="12"/>
                <c:pt idx="0">
                  <c:v>1.9098030468828357E-2</c:v>
                </c:pt>
                <c:pt idx="1">
                  <c:v>2.0369051226442485E-2</c:v>
                </c:pt>
                <c:pt idx="2">
                  <c:v>2.0985036852854987E-2</c:v>
                </c:pt>
                <c:pt idx="3">
                  <c:v>2.4305222220088876E-2</c:v>
                </c:pt>
                <c:pt idx="4">
                  <c:v>3.1157173630188904E-2</c:v>
                </c:pt>
                <c:pt idx="5">
                  <c:v>3.3810409392133998E-2</c:v>
                </c:pt>
                <c:pt idx="6">
                  <c:v>3.1109343748523553E-2</c:v>
                </c:pt>
                <c:pt idx="7">
                  <c:v>2.763479233471066E-2</c:v>
                </c:pt>
                <c:pt idx="8">
                  <c:v>2.6720095416654155E-2</c:v>
                </c:pt>
                <c:pt idx="9">
                  <c:v>2.433485894688572E-2</c:v>
                </c:pt>
                <c:pt idx="10">
                  <c:v>2.1115103085664489E-2</c:v>
                </c:pt>
                <c:pt idx="11">
                  <c:v>2.1110163967306826E-2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Contact/Visitor</c:v>
                </c:pt>
              </c:strCache>
            </c:strRef>
          </c:tx>
          <c:marker>
            <c:symbol val="none"/>
          </c:marker>
          <c:cat>
            <c:numRef>
              <c:f>Sheet1!$A$2:$A$13</c:f>
              <c:numCache>
                <c:formatCode>mmm\-yy</c:formatCode>
                <c:ptCount val="12"/>
                <c:pt idx="0">
                  <c:v>40483</c:v>
                </c:pt>
                <c:pt idx="1">
                  <c:v>40513</c:v>
                </c:pt>
                <c:pt idx="2">
                  <c:v>40544</c:v>
                </c:pt>
                <c:pt idx="3">
                  <c:v>40575</c:v>
                </c:pt>
                <c:pt idx="4">
                  <c:v>40603</c:v>
                </c:pt>
                <c:pt idx="5">
                  <c:v>40634</c:v>
                </c:pt>
                <c:pt idx="6">
                  <c:v>40664</c:v>
                </c:pt>
                <c:pt idx="7">
                  <c:v>40695</c:v>
                </c:pt>
                <c:pt idx="8">
                  <c:v>40725</c:v>
                </c:pt>
                <c:pt idx="9">
                  <c:v>40756</c:v>
                </c:pt>
                <c:pt idx="10">
                  <c:v>40787</c:v>
                </c:pt>
                <c:pt idx="11">
                  <c:v>40817</c:v>
                </c:pt>
              </c:numCache>
            </c:numRef>
          </c:cat>
          <c:val>
            <c:numRef>
              <c:f>Sheet1!$H$2:$H$13</c:f>
              <c:numCache>
                <c:formatCode>0.00%</c:formatCode>
                <c:ptCount val="12"/>
                <c:pt idx="0">
                  <c:v>3.0290727352588531E-2</c:v>
                </c:pt>
                <c:pt idx="1">
                  <c:v>3.1839125496595129E-2</c:v>
                </c:pt>
                <c:pt idx="2">
                  <c:v>3.3256810125691566E-2</c:v>
                </c:pt>
                <c:pt idx="3">
                  <c:v>3.9297589646656271E-2</c:v>
                </c:pt>
                <c:pt idx="4">
                  <c:v>5.1276497449472692E-2</c:v>
                </c:pt>
                <c:pt idx="5">
                  <c:v>5.5626562411894065E-2</c:v>
                </c:pt>
                <c:pt idx="6">
                  <c:v>5.0950345756136814E-2</c:v>
                </c:pt>
                <c:pt idx="7">
                  <c:v>4.5110994351766714E-2</c:v>
                </c:pt>
                <c:pt idx="8">
                  <c:v>4.3554640513368506E-2</c:v>
                </c:pt>
                <c:pt idx="9">
                  <c:v>4.2059265536550941E-2</c:v>
                </c:pt>
                <c:pt idx="10">
                  <c:v>3.6246825689666397E-2</c:v>
                </c:pt>
                <c:pt idx="11">
                  <c:v>3.1818571162246997E-2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248192"/>
        <c:axId val="118242304"/>
      </c:lineChart>
      <c:dateAx>
        <c:axId val="118239232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18240768"/>
        <c:crosses val="autoZero"/>
        <c:auto val="1"/>
        <c:lblOffset val="100"/>
        <c:baseTimeUnit val="months"/>
      </c:dateAx>
      <c:valAx>
        <c:axId val="11824076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18239232"/>
        <c:crosses val="autoZero"/>
        <c:crossBetween val="between"/>
      </c:valAx>
      <c:valAx>
        <c:axId val="11824230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crossAx val="118248192"/>
        <c:crosses val="max"/>
        <c:crossBetween val="between"/>
      </c:valAx>
      <c:dateAx>
        <c:axId val="118248192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18242304"/>
        <c:crosses val="autoZero"/>
        <c:auto val="1"/>
        <c:lblOffset val="100"/>
        <c:baseTimeUnit val="months"/>
      </c:date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Data!$B$1</c:f>
              <c:strCache>
                <c:ptCount val="1"/>
                <c:pt idx="0">
                  <c:v>Returns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Data!$B$2:$B$158</c:f>
              <c:numCache>
                <c:formatCode>0.00%</c:formatCode>
                <c:ptCount val="157"/>
                <c:pt idx="0">
                  <c:v>6.8634686346863469E-2</c:v>
                </c:pt>
                <c:pt idx="1">
                  <c:v>7.2635135135135129E-2</c:v>
                </c:pt>
                <c:pt idx="2">
                  <c:v>8.2659478885893978E-2</c:v>
                </c:pt>
                <c:pt idx="3">
                  <c:v>7.8007518796992484E-2</c:v>
                </c:pt>
                <c:pt idx="4">
                  <c:v>7.5512405609492989E-2</c:v>
                </c:pt>
                <c:pt idx="5">
                  <c:v>0.10175438596491228</c:v>
                </c:pt>
                <c:pt idx="6">
                  <c:v>8.143322475570032E-2</c:v>
                </c:pt>
                <c:pt idx="7">
                  <c:v>8.0658436213991769E-2</c:v>
                </c:pt>
                <c:pt idx="8">
                  <c:v>7.9232693911592988E-2</c:v>
                </c:pt>
                <c:pt idx="9">
                  <c:v>8.4291187739463605E-2</c:v>
                </c:pt>
                <c:pt idx="10">
                  <c:v>7.8974358974358977E-2</c:v>
                </c:pt>
                <c:pt idx="11">
                  <c:v>7.8616352201257858E-2</c:v>
                </c:pt>
                <c:pt idx="12">
                  <c:v>7.5925925925925924E-2</c:v>
                </c:pt>
                <c:pt idx="13">
                  <c:v>9.0090090090090086E-2</c:v>
                </c:pt>
                <c:pt idx="14">
                  <c:v>9.222560975609756E-2</c:v>
                </c:pt>
                <c:pt idx="15">
                  <c:v>6.5217391304347824E-2</c:v>
                </c:pt>
                <c:pt idx="16">
                  <c:v>7.0898598516075842E-2</c:v>
                </c:pt>
                <c:pt idx="17">
                  <c:v>7.8899082568807344E-2</c:v>
                </c:pt>
                <c:pt idx="18">
                  <c:v>8.9920948616600785E-2</c:v>
                </c:pt>
                <c:pt idx="19">
                  <c:v>8.6805555555555552E-2</c:v>
                </c:pt>
                <c:pt idx="20">
                  <c:v>8.3333333333333329E-2</c:v>
                </c:pt>
                <c:pt idx="21">
                  <c:v>0.10025706940874037</c:v>
                </c:pt>
                <c:pt idx="22">
                  <c:v>9.1497227356746771E-2</c:v>
                </c:pt>
                <c:pt idx="23">
                  <c:v>9.0998043052837568E-2</c:v>
                </c:pt>
                <c:pt idx="24">
                  <c:v>0.10312499999999999</c:v>
                </c:pt>
                <c:pt idx="25">
                  <c:v>0.10935738444193913</c:v>
                </c:pt>
                <c:pt idx="26">
                  <c:v>7.28744939271255E-2</c:v>
                </c:pt>
                <c:pt idx="27">
                  <c:v>7.9365079365079361E-2</c:v>
                </c:pt>
                <c:pt idx="28">
                  <c:v>9.9717779868297274E-2</c:v>
                </c:pt>
                <c:pt idx="29">
                  <c:v>7.7642656688493919E-2</c:v>
                </c:pt>
                <c:pt idx="30">
                  <c:v>7.4038461538461539E-2</c:v>
                </c:pt>
                <c:pt idx="31">
                  <c:v>8.4522502744237102E-2</c:v>
                </c:pt>
                <c:pt idx="32">
                  <c:v>8.7209302325581398E-2</c:v>
                </c:pt>
                <c:pt idx="33">
                  <c:v>8.1318681318681321E-2</c:v>
                </c:pt>
                <c:pt idx="34">
                  <c:v>0.10144927536231885</c:v>
                </c:pt>
                <c:pt idx="35">
                  <c:v>9.3167701863354033E-2</c:v>
                </c:pt>
                <c:pt idx="36">
                  <c:v>0.10495626822157435</c:v>
                </c:pt>
                <c:pt idx="37">
                  <c:v>0.10622009569377991</c:v>
                </c:pt>
                <c:pt idx="38">
                  <c:v>9.4845360824742264E-2</c:v>
                </c:pt>
                <c:pt idx="39">
                  <c:v>0.1013584117032393</c:v>
                </c:pt>
                <c:pt idx="40">
                  <c:v>9.2424242424242423E-2</c:v>
                </c:pt>
                <c:pt idx="41">
                  <c:v>7.8125E-2</c:v>
                </c:pt>
                <c:pt idx="42">
                  <c:v>7.8467153284671534E-2</c:v>
                </c:pt>
                <c:pt idx="43">
                  <c:v>8.5519922254616132E-2</c:v>
                </c:pt>
                <c:pt idx="44">
                  <c:v>9.8360655737704916E-2</c:v>
                </c:pt>
                <c:pt idx="45">
                  <c:v>0.10334029227557412</c:v>
                </c:pt>
                <c:pt idx="46">
                  <c:v>9.1981132075471692E-2</c:v>
                </c:pt>
                <c:pt idx="47">
                  <c:v>0.11178861788617886</c:v>
                </c:pt>
                <c:pt idx="48">
                  <c:v>0.11235955056179775</c:v>
                </c:pt>
                <c:pt idx="49">
                  <c:v>0.1225296442687747</c:v>
                </c:pt>
                <c:pt idx="50">
                  <c:v>9.8516949152542374E-2</c:v>
                </c:pt>
                <c:pt idx="51">
                  <c:v>7.5669383003492435E-2</c:v>
                </c:pt>
                <c:pt idx="52">
                  <c:v>0.11515151515151516</c:v>
                </c:pt>
                <c:pt idx="53">
                  <c:v>0.12945838837516513</c:v>
                </c:pt>
                <c:pt idx="54">
                  <c:v>0.10669975186104218</c:v>
                </c:pt>
                <c:pt idx="55">
                  <c:v>0.12096774193548387</c:v>
                </c:pt>
                <c:pt idx="56">
                  <c:v>0.10922587486744433</c:v>
                </c:pt>
                <c:pt idx="57">
                  <c:v>0.11442193087008343</c:v>
                </c:pt>
                <c:pt idx="58">
                  <c:v>7.6470588235294124E-2</c:v>
                </c:pt>
                <c:pt idx="59">
                  <c:v>0.10163111668757842</c:v>
                </c:pt>
                <c:pt idx="60">
                  <c:v>0.11436950146627566</c:v>
                </c:pt>
                <c:pt idx="61">
                  <c:v>0.10140845070422536</c:v>
                </c:pt>
                <c:pt idx="62">
                  <c:v>0.1103448275862069</c:v>
                </c:pt>
                <c:pt idx="63">
                  <c:v>9.8765432098765427E-2</c:v>
                </c:pt>
                <c:pt idx="64">
                  <c:v>0.10976948408342481</c:v>
                </c:pt>
                <c:pt idx="65">
                  <c:v>0.12102689486552567</c:v>
                </c:pt>
                <c:pt idx="66">
                  <c:v>0.1015625</c:v>
                </c:pt>
                <c:pt idx="67">
                  <c:v>8.9494163424124515E-2</c:v>
                </c:pt>
                <c:pt idx="68">
                  <c:v>9.8360655737704916E-2</c:v>
                </c:pt>
                <c:pt idx="69">
                  <c:v>8.4112149532710276E-2</c:v>
                </c:pt>
                <c:pt idx="70">
                  <c:v>0.12785862785862787</c:v>
                </c:pt>
                <c:pt idx="71">
                  <c:v>9.3457943925233641E-2</c:v>
                </c:pt>
                <c:pt idx="72">
                  <c:v>0.11010215664018161</c:v>
                </c:pt>
                <c:pt idx="73">
                  <c:v>9.03387703889586E-2</c:v>
                </c:pt>
                <c:pt idx="74">
                  <c:v>0.10773480662983426</c:v>
                </c:pt>
                <c:pt idx="75">
                  <c:v>0.11466666666666667</c:v>
                </c:pt>
                <c:pt idx="76">
                  <c:v>0.11351351351351352</c:v>
                </c:pt>
                <c:pt idx="77">
                  <c:v>0.10123734533183353</c:v>
                </c:pt>
                <c:pt idx="78">
                  <c:v>0.10994152046783626</c:v>
                </c:pt>
                <c:pt idx="79">
                  <c:v>8.1775700934579434E-2</c:v>
                </c:pt>
                <c:pt idx="80">
                  <c:v>0.1125158027812895</c:v>
                </c:pt>
                <c:pt idx="81">
                  <c:v>0.1155433287482806</c:v>
                </c:pt>
                <c:pt idx="82">
                  <c:v>9.5375722543352595E-2</c:v>
                </c:pt>
                <c:pt idx="83">
                  <c:v>6.8783068783068779E-2</c:v>
                </c:pt>
                <c:pt idx="84">
                  <c:v>0.11237230419977298</c:v>
                </c:pt>
                <c:pt idx="85">
                  <c:v>0.10925449871465295</c:v>
                </c:pt>
                <c:pt idx="86">
                  <c:v>0.10353866317169069</c:v>
                </c:pt>
                <c:pt idx="87">
                  <c:v>9.0287277701778385E-2</c:v>
                </c:pt>
                <c:pt idx="88">
                  <c:v>9.9688473520249218E-2</c:v>
                </c:pt>
                <c:pt idx="89">
                  <c:v>0.11388888888888889</c:v>
                </c:pt>
                <c:pt idx="90">
                  <c:v>0.10619469026548672</c:v>
                </c:pt>
                <c:pt idx="91">
                  <c:v>9.3509350935093508E-2</c:v>
                </c:pt>
                <c:pt idx="92">
                  <c:v>9.9328859060402688E-2</c:v>
                </c:pt>
                <c:pt idx="93">
                  <c:v>0.10186335403726708</c:v>
                </c:pt>
                <c:pt idx="94">
                  <c:v>9.7435897435897437E-2</c:v>
                </c:pt>
                <c:pt idx="95">
                  <c:v>0.10734463276836158</c:v>
                </c:pt>
                <c:pt idx="96">
                  <c:v>9.8540145985401464E-2</c:v>
                </c:pt>
                <c:pt idx="97">
                  <c:v>8.59375E-2</c:v>
                </c:pt>
                <c:pt idx="98">
                  <c:v>3.896103896103896E-2</c:v>
                </c:pt>
                <c:pt idx="99">
                  <c:v>0.12796208530805686</c:v>
                </c:pt>
                <c:pt idx="100">
                  <c:v>9.7777777777777783E-2</c:v>
                </c:pt>
                <c:pt idx="101">
                  <c:v>9.2731829573934832E-2</c:v>
                </c:pt>
                <c:pt idx="102">
                  <c:v>6.9738480697384808E-2</c:v>
                </c:pt>
                <c:pt idx="103">
                  <c:v>8.0882352941176475E-2</c:v>
                </c:pt>
                <c:pt idx="104">
                  <c:v>0.10943396226415095</c:v>
                </c:pt>
                <c:pt idx="105">
                  <c:v>8.3514099783080262E-2</c:v>
                </c:pt>
                <c:pt idx="106">
                  <c:v>8.2766439909297052E-2</c:v>
                </c:pt>
                <c:pt idx="107">
                  <c:v>8.0046403712296987E-2</c:v>
                </c:pt>
                <c:pt idx="108">
                  <c:v>9.7024579560155241E-2</c:v>
                </c:pt>
                <c:pt idx="109">
                  <c:v>0.11633663366336634</c:v>
                </c:pt>
                <c:pt idx="110">
                  <c:v>7.9889807162534437E-2</c:v>
                </c:pt>
                <c:pt idx="111">
                  <c:v>7.2727272727272724E-2</c:v>
                </c:pt>
                <c:pt idx="112">
                  <c:v>0.1087216248506571</c:v>
                </c:pt>
                <c:pt idx="113">
                  <c:v>0.10217113665389528</c:v>
                </c:pt>
                <c:pt idx="114">
                  <c:v>9.5907928388746802E-2</c:v>
                </c:pt>
                <c:pt idx="115">
                  <c:v>9.4919786096256689E-2</c:v>
                </c:pt>
                <c:pt idx="116">
                  <c:v>8.1751824817518248E-2</c:v>
                </c:pt>
                <c:pt idx="117">
                  <c:v>0.1072463768115942</c:v>
                </c:pt>
                <c:pt idx="118">
                  <c:v>7.1065989847715741E-2</c:v>
                </c:pt>
                <c:pt idx="119">
                  <c:v>9.202453987730061E-2</c:v>
                </c:pt>
                <c:pt idx="120">
                  <c:v>7.8104993597951339E-2</c:v>
                </c:pt>
                <c:pt idx="121">
                  <c:v>0.10612244897959183</c:v>
                </c:pt>
                <c:pt idx="122">
                  <c:v>8.7667161961367007E-2</c:v>
                </c:pt>
                <c:pt idx="123">
                  <c:v>0.10410094637223975</c:v>
                </c:pt>
                <c:pt idx="124">
                  <c:v>8.0495356037151702E-2</c:v>
                </c:pt>
                <c:pt idx="125">
                  <c:v>9.4117647058823528E-2</c:v>
                </c:pt>
                <c:pt idx="126">
                  <c:v>0.127129750982962</c:v>
                </c:pt>
                <c:pt idx="127">
                  <c:v>9.6605744125326368E-2</c:v>
                </c:pt>
                <c:pt idx="128">
                  <c:v>0.10490463215258855</c:v>
                </c:pt>
                <c:pt idx="129">
                  <c:v>0.10664605873261206</c:v>
                </c:pt>
                <c:pt idx="130">
                  <c:v>0.1099290780141844</c:v>
                </c:pt>
                <c:pt idx="131">
                  <c:v>7.746478873239436E-2</c:v>
                </c:pt>
                <c:pt idx="132">
                  <c:v>7.3863636363636367E-2</c:v>
                </c:pt>
                <c:pt idx="133">
                  <c:v>9.1851851851851851E-2</c:v>
                </c:pt>
                <c:pt idx="134">
                  <c:v>0.11059907834101383</c:v>
                </c:pt>
                <c:pt idx="135">
                  <c:v>0.10366826156299841</c:v>
                </c:pt>
                <c:pt idx="136">
                  <c:v>0.10986964618249534</c:v>
                </c:pt>
                <c:pt idx="137">
                  <c:v>0.12523020257826889</c:v>
                </c:pt>
                <c:pt idx="138">
                  <c:v>0.14195583596214512</c:v>
                </c:pt>
                <c:pt idx="139">
                  <c:v>0.11242603550295859</c:v>
                </c:pt>
                <c:pt idx="140">
                  <c:v>0.13063063063063063</c:v>
                </c:pt>
                <c:pt idx="141">
                  <c:v>0.12816455696202531</c:v>
                </c:pt>
                <c:pt idx="142">
                  <c:v>0.14141414141414141</c:v>
                </c:pt>
                <c:pt idx="143">
                  <c:v>0.14000000000000001</c:v>
                </c:pt>
                <c:pt idx="144">
                  <c:v>0.12</c:v>
                </c:pt>
                <c:pt idx="145">
                  <c:v>0.10975609756097561</c:v>
                </c:pt>
                <c:pt idx="146">
                  <c:v>8.2840236686390539E-2</c:v>
                </c:pt>
                <c:pt idx="147">
                  <c:v>0.10457516339869281</c:v>
                </c:pt>
                <c:pt idx="148">
                  <c:v>0.1182108626198083</c:v>
                </c:pt>
                <c:pt idx="149">
                  <c:v>0.1326530612244898</c:v>
                </c:pt>
                <c:pt idx="150">
                  <c:v>0.12936344969199179</c:v>
                </c:pt>
                <c:pt idx="151">
                  <c:v>0.13193116634799235</c:v>
                </c:pt>
                <c:pt idx="152">
                  <c:v>0.14790996784565916</c:v>
                </c:pt>
                <c:pt idx="153">
                  <c:v>5.5900621118012424E-2</c:v>
                </c:pt>
                <c:pt idx="154">
                  <c:v>0.12687813021702837</c:v>
                </c:pt>
                <c:pt idx="155">
                  <c:v>0.1005586592178771</c:v>
                </c:pt>
                <c:pt idx="156">
                  <c:v>0.11023622047244094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Data!$C$1</c:f>
              <c:strCache>
                <c:ptCount val="1"/>
                <c:pt idx="0">
                  <c:v>WISMO</c:v>
                </c:pt>
              </c:strCache>
            </c:strRef>
          </c:tx>
          <c:spPr>
            <a:ln>
              <a:solidFill>
                <a:schemeClr val="tx1">
                  <a:shade val="95000"/>
                  <a:satMod val="105000"/>
                  <a:alpha val="25000"/>
                </a:schemeClr>
              </a:solidFill>
            </a:ln>
          </c:spPr>
          <c:marker>
            <c:symbol val="none"/>
          </c:marker>
          <c:trendline>
            <c:spPr>
              <a:ln>
                <a:prstDash val="sysDash"/>
              </a:ln>
            </c:spPr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Data!$C$2:$C$158</c:f>
              <c:numCache>
                <c:formatCode>0.00%</c:formatCode>
                <c:ptCount val="157"/>
                <c:pt idx="0">
                  <c:v>0.42066420664206644</c:v>
                </c:pt>
                <c:pt idx="1">
                  <c:v>0.4079391891891892</c:v>
                </c:pt>
                <c:pt idx="2">
                  <c:v>0.39622641509433965</c:v>
                </c:pt>
                <c:pt idx="3">
                  <c:v>0.4031954887218045</c:v>
                </c:pt>
                <c:pt idx="4">
                  <c:v>0.38295577130528585</c:v>
                </c:pt>
                <c:pt idx="5">
                  <c:v>0.28421052631578947</c:v>
                </c:pt>
                <c:pt idx="6">
                  <c:v>0.24104234527687296</c:v>
                </c:pt>
                <c:pt idx="7">
                  <c:v>0.35720164609053495</c:v>
                </c:pt>
                <c:pt idx="8">
                  <c:v>0.3994995829858215</c:v>
                </c:pt>
                <c:pt idx="9">
                  <c:v>0.37547892720306514</c:v>
                </c:pt>
                <c:pt idx="10">
                  <c:v>0.38564102564102565</c:v>
                </c:pt>
                <c:pt idx="11">
                  <c:v>0.35010482180293501</c:v>
                </c:pt>
                <c:pt idx="12">
                  <c:v>0.27592592592592591</c:v>
                </c:pt>
                <c:pt idx="13">
                  <c:v>0.22822822822822822</c:v>
                </c:pt>
                <c:pt idx="14">
                  <c:v>0.36280487804878048</c:v>
                </c:pt>
                <c:pt idx="15">
                  <c:v>0.38742236024844723</c:v>
                </c:pt>
                <c:pt idx="16">
                  <c:v>0.38664468260511131</c:v>
                </c:pt>
                <c:pt idx="17">
                  <c:v>0.39082568807339452</c:v>
                </c:pt>
                <c:pt idx="18">
                  <c:v>0.38735177865612647</c:v>
                </c:pt>
                <c:pt idx="19">
                  <c:v>0.30555555555555558</c:v>
                </c:pt>
                <c:pt idx="20">
                  <c:v>0.23076923076923078</c:v>
                </c:pt>
                <c:pt idx="21">
                  <c:v>0.36418166238217653</c:v>
                </c:pt>
                <c:pt idx="22">
                  <c:v>0.37707948243992606</c:v>
                </c:pt>
                <c:pt idx="23">
                  <c:v>0.36497064579256361</c:v>
                </c:pt>
                <c:pt idx="24">
                  <c:v>0.34479166666666666</c:v>
                </c:pt>
                <c:pt idx="25">
                  <c:v>0.27733934611048477</c:v>
                </c:pt>
                <c:pt idx="26">
                  <c:v>0.21862348178137653</c:v>
                </c:pt>
                <c:pt idx="27">
                  <c:v>0.18518518518518517</c:v>
                </c:pt>
                <c:pt idx="28">
                  <c:v>0.28316086547507058</c:v>
                </c:pt>
                <c:pt idx="29">
                  <c:v>0.32273152478952294</c:v>
                </c:pt>
                <c:pt idx="30">
                  <c:v>0.32307692307692309</c:v>
                </c:pt>
                <c:pt idx="31">
                  <c:v>0.29418221734357847</c:v>
                </c:pt>
                <c:pt idx="32">
                  <c:v>0.32325581395348835</c:v>
                </c:pt>
                <c:pt idx="33">
                  <c:v>0.22417582417582418</c:v>
                </c:pt>
                <c:pt idx="34">
                  <c:v>0.14492753623188406</c:v>
                </c:pt>
                <c:pt idx="35">
                  <c:v>0.27861579414374443</c:v>
                </c:pt>
                <c:pt idx="36">
                  <c:v>0.2857142857142857</c:v>
                </c:pt>
                <c:pt idx="37">
                  <c:v>0.27751196172248804</c:v>
                </c:pt>
                <c:pt idx="38">
                  <c:v>0.30206185567010307</c:v>
                </c:pt>
                <c:pt idx="39">
                  <c:v>0.29676071055381398</c:v>
                </c:pt>
                <c:pt idx="40">
                  <c:v>0.17272727272727273</c:v>
                </c:pt>
                <c:pt idx="41">
                  <c:v>0.16796875</c:v>
                </c:pt>
                <c:pt idx="42">
                  <c:v>0.28832116788321166</c:v>
                </c:pt>
                <c:pt idx="43">
                  <c:v>0.27210884353741499</c:v>
                </c:pt>
                <c:pt idx="44">
                  <c:v>0.29797492767598843</c:v>
                </c:pt>
                <c:pt idx="45">
                  <c:v>0.28288100208768269</c:v>
                </c:pt>
                <c:pt idx="46">
                  <c:v>0.27476415094339623</c:v>
                </c:pt>
                <c:pt idx="47">
                  <c:v>0.23983739837398374</c:v>
                </c:pt>
                <c:pt idx="48">
                  <c:v>0.16104868913857678</c:v>
                </c:pt>
                <c:pt idx="49">
                  <c:v>0.25197628458498023</c:v>
                </c:pt>
                <c:pt idx="50">
                  <c:v>0.27966101694915252</c:v>
                </c:pt>
                <c:pt idx="51">
                  <c:v>0.27590221187427239</c:v>
                </c:pt>
                <c:pt idx="52">
                  <c:v>0.263030303030303</c:v>
                </c:pt>
                <c:pt idx="53">
                  <c:v>0.26420079260237783</c:v>
                </c:pt>
                <c:pt idx="54">
                  <c:v>0.15880893300248139</c:v>
                </c:pt>
                <c:pt idx="55">
                  <c:v>0.14112903225806453</c:v>
                </c:pt>
                <c:pt idx="56">
                  <c:v>0.22375397667020147</c:v>
                </c:pt>
                <c:pt idx="57">
                  <c:v>0.28605482717520858</c:v>
                </c:pt>
                <c:pt idx="58">
                  <c:v>0.27058823529411763</c:v>
                </c:pt>
                <c:pt idx="59">
                  <c:v>0.27854454203262236</c:v>
                </c:pt>
                <c:pt idx="60">
                  <c:v>0.26539589442815248</c:v>
                </c:pt>
                <c:pt idx="61">
                  <c:v>0.19718309859154928</c:v>
                </c:pt>
                <c:pt idx="62">
                  <c:v>0.15172413793103448</c:v>
                </c:pt>
                <c:pt idx="63">
                  <c:v>0.12757201646090535</c:v>
                </c:pt>
                <c:pt idx="64">
                  <c:v>0.26564215148188802</c:v>
                </c:pt>
                <c:pt idx="65">
                  <c:v>0.27628361858190709</c:v>
                </c:pt>
                <c:pt idx="66">
                  <c:v>0.33035714285714285</c:v>
                </c:pt>
                <c:pt idx="67">
                  <c:v>0.29312581063553828</c:v>
                </c:pt>
                <c:pt idx="68">
                  <c:v>0.23653395784543327</c:v>
                </c:pt>
                <c:pt idx="69">
                  <c:v>0.20560747663551401</c:v>
                </c:pt>
                <c:pt idx="70">
                  <c:v>0.27442827442827444</c:v>
                </c:pt>
                <c:pt idx="71">
                  <c:v>0.2885514018691589</c:v>
                </c:pt>
                <c:pt idx="72">
                  <c:v>0.29284903518728717</c:v>
                </c:pt>
                <c:pt idx="73">
                  <c:v>0.28732747804265996</c:v>
                </c:pt>
                <c:pt idx="74">
                  <c:v>0.287292817679558</c:v>
                </c:pt>
                <c:pt idx="75">
                  <c:v>0.24533333333333332</c:v>
                </c:pt>
                <c:pt idx="76">
                  <c:v>0.18378378378378379</c:v>
                </c:pt>
                <c:pt idx="77">
                  <c:v>0.2879640044994376</c:v>
                </c:pt>
                <c:pt idx="78">
                  <c:v>0.28304093567251459</c:v>
                </c:pt>
                <c:pt idx="79">
                  <c:v>0.2780373831775701</c:v>
                </c:pt>
                <c:pt idx="80">
                  <c:v>0.27560050568900124</c:v>
                </c:pt>
                <c:pt idx="81">
                  <c:v>0.26134800550206327</c:v>
                </c:pt>
                <c:pt idx="82">
                  <c:v>0.23410404624277456</c:v>
                </c:pt>
                <c:pt idx="83">
                  <c:v>0.20634920634920634</c:v>
                </c:pt>
                <c:pt idx="84">
                  <c:v>0.24404086265607264</c:v>
                </c:pt>
                <c:pt idx="85">
                  <c:v>0.29820051413881749</c:v>
                </c:pt>
                <c:pt idx="86">
                  <c:v>0.27129750982961992</c:v>
                </c:pt>
                <c:pt idx="87">
                  <c:v>0.26265389876880985</c:v>
                </c:pt>
                <c:pt idx="88">
                  <c:v>0.22429906542056074</c:v>
                </c:pt>
                <c:pt idx="89">
                  <c:v>0.18333333333333332</c:v>
                </c:pt>
                <c:pt idx="90">
                  <c:v>0.18141592920353983</c:v>
                </c:pt>
                <c:pt idx="91">
                  <c:v>0.24092409240924093</c:v>
                </c:pt>
                <c:pt idx="92">
                  <c:v>0.2791946308724832</c:v>
                </c:pt>
                <c:pt idx="93">
                  <c:v>0.28198757763975157</c:v>
                </c:pt>
                <c:pt idx="94">
                  <c:v>0.29871794871794871</c:v>
                </c:pt>
                <c:pt idx="95">
                  <c:v>0.2923728813559322</c:v>
                </c:pt>
                <c:pt idx="96">
                  <c:v>0.21897810218978103</c:v>
                </c:pt>
                <c:pt idx="97">
                  <c:v>0.15625</c:v>
                </c:pt>
                <c:pt idx="98">
                  <c:v>0.15584415584415584</c:v>
                </c:pt>
                <c:pt idx="99">
                  <c:v>0.25710900473933651</c:v>
                </c:pt>
                <c:pt idx="100">
                  <c:v>0.29777777777777775</c:v>
                </c:pt>
                <c:pt idx="101">
                  <c:v>0.32832080200501251</c:v>
                </c:pt>
                <c:pt idx="102">
                  <c:v>0.30012453300124531</c:v>
                </c:pt>
                <c:pt idx="103">
                  <c:v>0.24754901960784315</c:v>
                </c:pt>
                <c:pt idx="104">
                  <c:v>0.24905660377358491</c:v>
                </c:pt>
                <c:pt idx="105">
                  <c:v>0.26789587852494579</c:v>
                </c:pt>
                <c:pt idx="106">
                  <c:v>0.36054421768707484</c:v>
                </c:pt>
                <c:pt idx="107">
                  <c:v>0.35266821345707655</c:v>
                </c:pt>
                <c:pt idx="108">
                  <c:v>0.32341526520051744</c:v>
                </c:pt>
                <c:pt idx="109">
                  <c:v>0.30074257425742573</c:v>
                </c:pt>
                <c:pt idx="110">
                  <c:v>0.23415977961432508</c:v>
                </c:pt>
                <c:pt idx="111">
                  <c:v>0.25909090909090909</c:v>
                </c:pt>
                <c:pt idx="112">
                  <c:v>0.28315412186379929</c:v>
                </c:pt>
                <c:pt idx="113">
                  <c:v>0.25670498084291188</c:v>
                </c:pt>
                <c:pt idx="114">
                  <c:v>0.30946291560102301</c:v>
                </c:pt>
                <c:pt idx="115">
                  <c:v>0.27941176470588236</c:v>
                </c:pt>
                <c:pt idx="116">
                  <c:v>0.27591240875912409</c:v>
                </c:pt>
                <c:pt idx="117">
                  <c:v>0.25507246376811593</c:v>
                </c:pt>
                <c:pt idx="118">
                  <c:v>0.24365482233502539</c:v>
                </c:pt>
                <c:pt idx="119">
                  <c:v>0.29325153374233126</c:v>
                </c:pt>
                <c:pt idx="120">
                  <c:v>0.30473751600512161</c:v>
                </c:pt>
                <c:pt idx="121">
                  <c:v>0.28299319727891159</c:v>
                </c:pt>
                <c:pt idx="122">
                  <c:v>0.30312035661218423</c:v>
                </c:pt>
                <c:pt idx="123">
                  <c:v>0.27602523659305994</c:v>
                </c:pt>
                <c:pt idx="124">
                  <c:v>0.23529411764705882</c:v>
                </c:pt>
                <c:pt idx="125">
                  <c:v>0.16470588235294117</c:v>
                </c:pt>
                <c:pt idx="126">
                  <c:v>0.23853211009174313</c:v>
                </c:pt>
                <c:pt idx="127">
                  <c:v>0.26762402088772846</c:v>
                </c:pt>
                <c:pt idx="128">
                  <c:v>0.25340599455040874</c:v>
                </c:pt>
                <c:pt idx="129">
                  <c:v>0.26584234930448225</c:v>
                </c:pt>
                <c:pt idx="130">
                  <c:v>0.28014184397163122</c:v>
                </c:pt>
                <c:pt idx="131">
                  <c:v>0.21126760563380281</c:v>
                </c:pt>
                <c:pt idx="132">
                  <c:v>0.16477272727272727</c:v>
                </c:pt>
                <c:pt idx="133">
                  <c:v>0.27259259259259261</c:v>
                </c:pt>
                <c:pt idx="134">
                  <c:v>0.25038402457757297</c:v>
                </c:pt>
                <c:pt idx="135">
                  <c:v>0.24561403508771928</c:v>
                </c:pt>
                <c:pt idx="136">
                  <c:v>0.23649906890130354</c:v>
                </c:pt>
                <c:pt idx="137">
                  <c:v>0.21178637200736647</c:v>
                </c:pt>
                <c:pt idx="138">
                  <c:v>0.21451104100946372</c:v>
                </c:pt>
                <c:pt idx="139">
                  <c:v>0.14792899408284024</c:v>
                </c:pt>
                <c:pt idx="140">
                  <c:v>0.19369369369369369</c:v>
                </c:pt>
                <c:pt idx="141">
                  <c:v>0.23892405063291139</c:v>
                </c:pt>
                <c:pt idx="142">
                  <c:v>0.19865319865319866</c:v>
                </c:pt>
                <c:pt idx="143">
                  <c:v>0.22363636363636363</c:v>
                </c:pt>
                <c:pt idx="144">
                  <c:v>0.22666666666666666</c:v>
                </c:pt>
                <c:pt idx="145">
                  <c:v>0.1798780487804878</c:v>
                </c:pt>
                <c:pt idx="146">
                  <c:v>0.14201183431952663</c:v>
                </c:pt>
                <c:pt idx="147">
                  <c:v>0.23692810457516339</c:v>
                </c:pt>
                <c:pt idx="148">
                  <c:v>0.25878594249201275</c:v>
                </c:pt>
                <c:pt idx="149">
                  <c:v>0.25510204081632654</c:v>
                </c:pt>
                <c:pt idx="150">
                  <c:v>0.23819301848049282</c:v>
                </c:pt>
                <c:pt idx="151">
                  <c:v>0.24282982791586999</c:v>
                </c:pt>
                <c:pt idx="152">
                  <c:v>0.19292604501607716</c:v>
                </c:pt>
                <c:pt idx="153">
                  <c:v>0.18633540372670807</c:v>
                </c:pt>
                <c:pt idx="154">
                  <c:v>0.22036727879799667</c:v>
                </c:pt>
                <c:pt idx="155">
                  <c:v>0.26629422718808193</c:v>
                </c:pt>
                <c:pt idx="156">
                  <c:v>0.23622047244094488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Data!$D$1</c:f>
              <c:strCache>
                <c:ptCount val="1"/>
                <c:pt idx="0">
                  <c:v>General CS</c:v>
                </c:pt>
              </c:strCache>
            </c:strRef>
          </c:tx>
          <c:marker>
            <c:symbol val="none"/>
          </c:marker>
          <c:trendline>
            <c:trendlineType val="movingAvg"/>
            <c:period val="7"/>
            <c:dispRSqr val="0"/>
            <c:dispEq val="0"/>
          </c:trendline>
          <c:cat>
            <c:numRef>
              <c:f>Data!$A$2:$A$158</c:f>
              <c:numCache>
                <c:formatCode>m/d/yyyy</c:formatCode>
                <c:ptCount val="157"/>
                <c:pt idx="0">
                  <c:v>40630</c:v>
                </c:pt>
                <c:pt idx="1">
                  <c:v>40631</c:v>
                </c:pt>
                <c:pt idx="2">
                  <c:v>40632</c:v>
                </c:pt>
                <c:pt idx="3">
                  <c:v>40633</c:v>
                </c:pt>
                <c:pt idx="4">
                  <c:v>40634</c:v>
                </c:pt>
                <c:pt idx="5">
                  <c:v>40635</c:v>
                </c:pt>
                <c:pt idx="6">
                  <c:v>40636</c:v>
                </c:pt>
                <c:pt idx="7">
                  <c:v>40637</c:v>
                </c:pt>
                <c:pt idx="8">
                  <c:v>40638</c:v>
                </c:pt>
                <c:pt idx="9">
                  <c:v>40639</c:v>
                </c:pt>
                <c:pt idx="10">
                  <c:v>40640</c:v>
                </c:pt>
                <c:pt idx="11">
                  <c:v>40641</c:v>
                </c:pt>
                <c:pt idx="12">
                  <c:v>40642</c:v>
                </c:pt>
                <c:pt idx="13">
                  <c:v>40643</c:v>
                </c:pt>
                <c:pt idx="14">
                  <c:v>40644</c:v>
                </c:pt>
                <c:pt idx="15">
                  <c:v>40645</c:v>
                </c:pt>
                <c:pt idx="16">
                  <c:v>40646</c:v>
                </c:pt>
                <c:pt idx="17">
                  <c:v>40647</c:v>
                </c:pt>
                <c:pt idx="18">
                  <c:v>40648</c:v>
                </c:pt>
                <c:pt idx="19">
                  <c:v>40649</c:v>
                </c:pt>
                <c:pt idx="20">
                  <c:v>40650</c:v>
                </c:pt>
                <c:pt idx="21">
                  <c:v>40651</c:v>
                </c:pt>
                <c:pt idx="22">
                  <c:v>40652</c:v>
                </c:pt>
                <c:pt idx="23">
                  <c:v>40653</c:v>
                </c:pt>
                <c:pt idx="24">
                  <c:v>40654</c:v>
                </c:pt>
                <c:pt idx="25">
                  <c:v>40655</c:v>
                </c:pt>
                <c:pt idx="26">
                  <c:v>40656</c:v>
                </c:pt>
                <c:pt idx="27">
                  <c:v>40657</c:v>
                </c:pt>
                <c:pt idx="28">
                  <c:v>40658</c:v>
                </c:pt>
                <c:pt idx="29">
                  <c:v>40659</c:v>
                </c:pt>
                <c:pt idx="30">
                  <c:v>40660</c:v>
                </c:pt>
                <c:pt idx="31">
                  <c:v>40661</c:v>
                </c:pt>
                <c:pt idx="32">
                  <c:v>40662</c:v>
                </c:pt>
                <c:pt idx="33">
                  <c:v>40663</c:v>
                </c:pt>
                <c:pt idx="34">
                  <c:v>40664</c:v>
                </c:pt>
                <c:pt idx="35">
                  <c:v>40665</c:v>
                </c:pt>
                <c:pt idx="36">
                  <c:v>40666</c:v>
                </c:pt>
                <c:pt idx="37">
                  <c:v>40667</c:v>
                </c:pt>
                <c:pt idx="38">
                  <c:v>40668</c:v>
                </c:pt>
                <c:pt idx="39">
                  <c:v>40669</c:v>
                </c:pt>
                <c:pt idx="40">
                  <c:v>40670</c:v>
                </c:pt>
                <c:pt idx="41">
                  <c:v>40671</c:v>
                </c:pt>
                <c:pt idx="42">
                  <c:v>40672</c:v>
                </c:pt>
                <c:pt idx="43">
                  <c:v>40673</c:v>
                </c:pt>
                <c:pt idx="44">
                  <c:v>40674</c:v>
                </c:pt>
                <c:pt idx="45">
                  <c:v>40675</c:v>
                </c:pt>
                <c:pt idx="46">
                  <c:v>40676</c:v>
                </c:pt>
                <c:pt idx="47">
                  <c:v>40677</c:v>
                </c:pt>
                <c:pt idx="48">
                  <c:v>40678</c:v>
                </c:pt>
                <c:pt idx="49">
                  <c:v>40679</c:v>
                </c:pt>
                <c:pt idx="50">
                  <c:v>40680</c:v>
                </c:pt>
                <c:pt idx="51">
                  <c:v>40681</c:v>
                </c:pt>
                <c:pt idx="52">
                  <c:v>40682</c:v>
                </c:pt>
                <c:pt idx="53">
                  <c:v>40683</c:v>
                </c:pt>
                <c:pt idx="54">
                  <c:v>40684</c:v>
                </c:pt>
                <c:pt idx="55">
                  <c:v>40685</c:v>
                </c:pt>
                <c:pt idx="56">
                  <c:v>40686</c:v>
                </c:pt>
                <c:pt idx="57">
                  <c:v>40687</c:v>
                </c:pt>
                <c:pt idx="58">
                  <c:v>40688</c:v>
                </c:pt>
                <c:pt idx="59">
                  <c:v>40689</c:v>
                </c:pt>
                <c:pt idx="60">
                  <c:v>40690</c:v>
                </c:pt>
                <c:pt idx="61">
                  <c:v>40691</c:v>
                </c:pt>
                <c:pt idx="62">
                  <c:v>40692</c:v>
                </c:pt>
                <c:pt idx="63">
                  <c:v>40693</c:v>
                </c:pt>
                <c:pt idx="64">
                  <c:v>40694</c:v>
                </c:pt>
                <c:pt idx="65">
                  <c:v>40695</c:v>
                </c:pt>
                <c:pt idx="66">
                  <c:v>40696</c:v>
                </c:pt>
                <c:pt idx="67">
                  <c:v>40697</c:v>
                </c:pt>
                <c:pt idx="68">
                  <c:v>40698</c:v>
                </c:pt>
                <c:pt idx="69">
                  <c:v>40699</c:v>
                </c:pt>
                <c:pt idx="70">
                  <c:v>40700</c:v>
                </c:pt>
                <c:pt idx="71">
                  <c:v>40701</c:v>
                </c:pt>
                <c:pt idx="72">
                  <c:v>40702</c:v>
                </c:pt>
                <c:pt idx="73">
                  <c:v>40703</c:v>
                </c:pt>
                <c:pt idx="74">
                  <c:v>40704</c:v>
                </c:pt>
                <c:pt idx="75">
                  <c:v>40705</c:v>
                </c:pt>
                <c:pt idx="76">
                  <c:v>40706</c:v>
                </c:pt>
                <c:pt idx="77">
                  <c:v>40707</c:v>
                </c:pt>
                <c:pt idx="78">
                  <c:v>40708</c:v>
                </c:pt>
                <c:pt idx="79">
                  <c:v>40709</c:v>
                </c:pt>
                <c:pt idx="80">
                  <c:v>40710</c:v>
                </c:pt>
                <c:pt idx="81">
                  <c:v>40711</c:v>
                </c:pt>
                <c:pt idx="82">
                  <c:v>40712</c:v>
                </c:pt>
                <c:pt idx="83">
                  <c:v>40713</c:v>
                </c:pt>
                <c:pt idx="84">
                  <c:v>40714</c:v>
                </c:pt>
                <c:pt idx="85">
                  <c:v>40715</c:v>
                </c:pt>
                <c:pt idx="86">
                  <c:v>40716</c:v>
                </c:pt>
                <c:pt idx="87">
                  <c:v>40717</c:v>
                </c:pt>
                <c:pt idx="88">
                  <c:v>40718</c:v>
                </c:pt>
                <c:pt idx="89">
                  <c:v>40719</c:v>
                </c:pt>
                <c:pt idx="90">
                  <c:v>40720</c:v>
                </c:pt>
                <c:pt idx="91">
                  <c:v>40721</c:v>
                </c:pt>
                <c:pt idx="92">
                  <c:v>40722</c:v>
                </c:pt>
                <c:pt idx="93">
                  <c:v>40723</c:v>
                </c:pt>
                <c:pt idx="94">
                  <c:v>40724</c:v>
                </c:pt>
                <c:pt idx="95">
                  <c:v>40725</c:v>
                </c:pt>
                <c:pt idx="96">
                  <c:v>40726</c:v>
                </c:pt>
                <c:pt idx="97">
                  <c:v>40727</c:v>
                </c:pt>
                <c:pt idx="98">
                  <c:v>40728</c:v>
                </c:pt>
                <c:pt idx="99">
                  <c:v>40729</c:v>
                </c:pt>
                <c:pt idx="100">
                  <c:v>40730</c:v>
                </c:pt>
                <c:pt idx="101">
                  <c:v>40731</c:v>
                </c:pt>
                <c:pt idx="102">
                  <c:v>40732</c:v>
                </c:pt>
                <c:pt idx="103">
                  <c:v>40733</c:v>
                </c:pt>
                <c:pt idx="104">
                  <c:v>40734</c:v>
                </c:pt>
                <c:pt idx="105">
                  <c:v>40735</c:v>
                </c:pt>
                <c:pt idx="106">
                  <c:v>40736</c:v>
                </c:pt>
                <c:pt idx="107">
                  <c:v>40737</c:v>
                </c:pt>
                <c:pt idx="108">
                  <c:v>40738</c:v>
                </c:pt>
                <c:pt idx="109">
                  <c:v>40739</c:v>
                </c:pt>
                <c:pt idx="110">
                  <c:v>40740</c:v>
                </c:pt>
                <c:pt idx="111">
                  <c:v>40741</c:v>
                </c:pt>
                <c:pt idx="112">
                  <c:v>40742</c:v>
                </c:pt>
                <c:pt idx="113">
                  <c:v>40743</c:v>
                </c:pt>
                <c:pt idx="114">
                  <c:v>40744</c:v>
                </c:pt>
                <c:pt idx="115">
                  <c:v>40745</c:v>
                </c:pt>
                <c:pt idx="116">
                  <c:v>40746</c:v>
                </c:pt>
                <c:pt idx="117">
                  <c:v>40747</c:v>
                </c:pt>
                <c:pt idx="118">
                  <c:v>40748</c:v>
                </c:pt>
                <c:pt idx="119">
                  <c:v>40749</c:v>
                </c:pt>
                <c:pt idx="120">
                  <c:v>40750</c:v>
                </c:pt>
                <c:pt idx="121">
                  <c:v>40751</c:v>
                </c:pt>
                <c:pt idx="122">
                  <c:v>40752</c:v>
                </c:pt>
                <c:pt idx="123">
                  <c:v>40753</c:v>
                </c:pt>
                <c:pt idx="124">
                  <c:v>40754</c:v>
                </c:pt>
                <c:pt idx="125">
                  <c:v>40755</c:v>
                </c:pt>
                <c:pt idx="126">
                  <c:v>40756</c:v>
                </c:pt>
                <c:pt idx="127">
                  <c:v>40757</c:v>
                </c:pt>
                <c:pt idx="128">
                  <c:v>40758</c:v>
                </c:pt>
                <c:pt idx="129">
                  <c:v>40759</c:v>
                </c:pt>
                <c:pt idx="130">
                  <c:v>40760</c:v>
                </c:pt>
                <c:pt idx="131">
                  <c:v>40761</c:v>
                </c:pt>
                <c:pt idx="132">
                  <c:v>40762</c:v>
                </c:pt>
                <c:pt idx="133">
                  <c:v>40763</c:v>
                </c:pt>
                <c:pt idx="134">
                  <c:v>40764</c:v>
                </c:pt>
                <c:pt idx="135">
                  <c:v>40765</c:v>
                </c:pt>
                <c:pt idx="136">
                  <c:v>40766</c:v>
                </c:pt>
                <c:pt idx="137">
                  <c:v>40767</c:v>
                </c:pt>
                <c:pt idx="138">
                  <c:v>40768</c:v>
                </c:pt>
                <c:pt idx="139">
                  <c:v>40769</c:v>
                </c:pt>
                <c:pt idx="140">
                  <c:v>40770</c:v>
                </c:pt>
                <c:pt idx="141">
                  <c:v>40771</c:v>
                </c:pt>
                <c:pt idx="142">
                  <c:v>40772</c:v>
                </c:pt>
                <c:pt idx="143">
                  <c:v>40773</c:v>
                </c:pt>
                <c:pt idx="144">
                  <c:v>40774</c:v>
                </c:pt>
                <c:pt idx="145">
                  <c:v>40775</c:v>
                </c:pt>
                <c:pt idx="146">
                  <c:v>40776</c:v>
                </c:pt>
                <c:pt idx="147">
                  <c:v>40777</c:v>
                </c:pt>
                <c:pt idx="148">
                  <c:v>40778</c:v>
                </c:pt>
                <c:pt idx="149">
                  <c:v>40779</c:v>
                </c:pt>
                <c:pt idx="150">
                  <c:v>40780</c:v>
                </c:pt>
                <c:pt idx="151">
                  <c:v>40781</c:v>
                </c:pt>
                <c:pt idx="152">
                  <c:v>40782</c:v>
                </c:pt>
                <c:pt idx="153">
                  <c:v>40783</c:v>
                </c:pt>
                <c:pt idx="154">
                  <c:v>40784</c:v>
                </c:pt>
                <c:pt idx="155">
                  <c:v>40785</c:v>
                </c:pt>
                <c:pt idx="156">
                  <c:v>40786</c:v>
                </c:pt>
              </c:numCache>
            </c:numRef>
          </c:cat>
          <c:val>
            <c:numRef>
              <c:f>Data!$D$2:$D$158</c:f>
              <c:numCache>
                <c:formatCode>0.00%</c:formatCode>
                <c:ptCount val="157"/>
                <c:pt idx="0">
                  <c:v>0.51070110701107008</c:v>
                </c:pt>
                <c:pt idx="1">
                  <c:v>0.51942567567567566</c:v>
                </c:pt>
                <c:pt idx="2">
                  <c:v>0.52111410601976638</c:v>
                </c:pt>
                <c:pt idx="3">
                  <c:v>0.51879699248120303</c:v>
                </c:pt>
                <c:pt idx="4">
                  <c:v>0.54153182308522119</c:v>
                </c:pt>
                <c:pt idx="5">
                  <c:v>0.61403508771929827</c:v>
                </c:pt>
                <c:pt idx="6">
                  <c:v>0.67752442996742668</c:v>
                </c:pt>
                <c:pt idx="7">
                  <c:v>0.56213991769547322</c:v>
                </c:pt>
                <c:pt idx="8">
                  <c:v>0.52126772310258551</c:v>
                </c:pt>
                <c:pt idx="9">
                  <c:v>0.54022988505747127</c:v>
                </c:pt>
                <c:pt idx="10">
                  <c:v>0.53538461538461535</c:v>
                </c:pt>
                <c:pt idx="11">
                  <c:v>0.57127882599580715</c:v>
                </c:pt>
                <c:pt idx="12">
                  <c:v>0.64814814814814814</c:v>
                </c:pt>
                <c:pt idx="13">
                  <c:v>0.68168168168168164</c:v>
                </c:pt>
                <c:pt idx="14">
                  <c:v>0.54496951219512191</c:v>
                </c:pt>
                <c:pt idx="15">
                  <c:v>0.54736024844720499</c:v>
                </c:pt>
                <c:pt idx="16">
                  <c:v>0.54245671887881286</c:v>
                </c:pt>
                <c:pt idx="17">
                  <c:v>0.53027522935779814</c:v>
                </c:pt>
                <c:pt idx="18">
                  <c:v>0.52272727272727271</c:v>
                </c:pt>
                <c:pt idx="19">
                  <c:v>0.60763888888888884</c:v>
                </c:pt>
                <c:pt idx="20">
                  <c:v>0.6858974358974359</c:v>
                </c:pt>
                <c:pt idx="21">
                  <c:v>0.53556126820908312</c:v>
                </c:pt>
                <c:pt idx="22">
                  <c:v>0.53142329020332713</c:v>
                </c:pt>
                <c:pt idx="23">
                  <c:v>0.5440313111545988</c:v>
                </c:pt>
                <c:pt idx="24">
                  <c:v>0.55208333333333337</c:v>
                </c:pt>
                <c:pt idx="25">
                  <c:v>0.61330326944757607</c:v>
                </c:pt>
                <c:pt idx="26">
                  <c:v>0.708502024291498</c:v>
                </c:pt>
                <c:pt idx="27">
                  <c:v>0.73544973544973546</c:v>
                </c:pt>
                <c:pt idx="28">
                  <c:v>0.6171213546566322</c:v>
                </c:pt>
                <c:pt idx="29">
                  <c:v>0.59962581852198316</c:v>
                </c:pt>
                <c:pt idx="30">
                  <c:v>0.60288461538461535</c:v>
                </c:pt>
                <c:pt idx="31">
                  <c:v>0.62129527991218436</c:v>
                </c:pt>
                <c:pt idx="32">
                  <c:v>0.58953488372093021</c:v>
                </c:pt>
                <c:pt idx="33">
                  <c:v>0.69450549450549448</c:v>
                </c:pt>
                <c:pt idx="34">
                  <c:v>0.75362318840579712</c:v>
                </c:pt>
                <c:pt idx="35">
                  <c:v>0.62821650399290152</c:v>
                </c:pt>
                <c:pt idx="36">
                  <c:v>0.60932944606413997</c:v>
                </c:pt>
                <c:pt idx="37">
                  <c:v>0.61626794258373208</c:v>
                </c:pt>
                <c:pt idx="38">
                  <c:v>0.60309278350515461</c:v>
                </c:pt>
                <c:pt idx="39">
                  <c:v>0.60188087774294674</c:v>
                </c:pt>
                <c:pt idx="40">
                  <c:v>0.73484848484848486</c:v>
                </c:pt>
                <c:pt idx="41">
                  <c:v>0.75390625</c:v>
                </c:pt>
                <c:pt idx="42">
                  <c:v>0.63321167883211682</c:v>
                </c:pt>
                <c:pt idx="43">
                  <c:v>0.64237123420796893</c:v>
                </c:pt>
                <c:pt idx="44">
                  <c:v>0.60366441658630665</c:v>
                </c:pt>
                <c:pt idx="45">
                  <c:v>0.61377870563674319</c:v>
                </c:pt>
                <c:pt idx="46">
                  <c:v>0.63325471698113212</c:v>
                </c:pt>
                <c:pt idx="47">
                  <c:v>0.64837398373983735</c:v>
                </c:pt>
                <c:pt idx="48">
                  <c:v>0.72659176029962547</c:v>
                </c:pt>
                <c:pt idx="49">
                  <c:v>0.62549407114624511</c:v>
                </c:pt>
                <c:pt idx="50">
                  <c:v>0.62182203389830504</c:v>
                </c:pt>
                <c:pt idx="51">
                  <c:v>0.64842840512223521</c:v>
                </c:pt>
                <c:pt idx="52">
                  <c:v>0.62181818181818183</c:v>
                </c:pt>
                <c:pt idx="53">
                  <c:v>0.60634081902245707</c:v>
                </c:pt>
                <c:pt idx="54">
                  <c:v>0.73449131513647647</c:v>
                </c:pt>
                <c:pt idx="55">
                  <c:v>0.73790322580645162</c:v>
                </c:pt>
                <c:pt idx="56">
                  <c:v>0.66702014846235413</c:v>
                </c:pt>
                <c:pt idx="57">
                  <c:v>0.59952324195470796</c:v>
                </c:pt>
                <c:pt idx="58">
                  <c:v>0.65294117647058825</c:v>
                </c:pt>
                <c:pt idx="59">
                  <c:v>0.61982434127979924</c:v>
                </c:pt>
                <c:pt idx="60">
                  <c:v>0.62023460410557185</c:v>
                </c:pt>
                <c:pt idx="61">
                  <c:v>0.70140845070422531</c:v>
                </c:pt>
                <c:pt idx="62">
                  <c:v>0.73793103448275865</c:v>
                </c:pt>
                <c:pt idx="63">
                  <c:v>0.77366255144032925</c:v>
                </c:pt>
                <c:pt idx="64">
                  <c:v>0.62458836443468713</c:v>
                </c:pt>
                <c:pt idx="65">
                  <c:v>0.60268948655256727</c:v>
                </c:pt>
                <c:pt idx="66">
                  <c:v>0.5680803571428571</c:v>
                </c:pt>
                <c:pt idx="67">
                  <c:v>0.61738002594033725</c:v>
                </c:pt>
                <c:pt idx="68">
                  <c:v>0.66510538641686179</c:v>
                </c:pt>
                <c:pt idx="69">
                  <c:v>0.71028037383177567</c:v>
                </c:pt>
                <c:pt idx="70">
                  <c:v>0.59771309771309766</c:v>
                </c:pt>
                <c:pt idx="71">
                  <c:v>0.6179906542056075</c:v>
                </c:pt>
                <c:pt idx="72">
                  <c:v>0.59704880817253125</c:v>
                </c:pt>
                <c:pt idx="73">
                  <c:v>0.62233375156838144</c:v>
                </c:pt>
                <c:pt idx="74">
                  <c:v>0.60497237569060769</c:v>
                </c:pt>
                <c:pt idx="75">
                  <c:v>0.64</c:v>
                </c:pt>
                <c:pt idx="76">
                  <c:v>0.70270270270270274</c:v>
                </c:pt>
                <c:pt idx="77">
                  <c:v>0.61079865016872892</c:v>
                </c:pt>
                <c:pt idx="78">
                  <c:v>0.60701754385964912</c:v>
                </c:pt>
                <c:pt idx="79">
                  <c:v>0.64018691588785048</c:v>
                </c:pt>
                <c:pt idx="80">
                  <c:v>0.61188369152970923</c:v>
                </c:pt>
                <c:pt idx="81">
                  <c:v>0.62310866574965618</c:v>
                </c:pt>
                <c:pt idx="82">
                  <c:v>0.67052023121387283</c:v>
                </c:pt>
                <c:pt idx="83">
                  <c:v>0.72486772486772488</c:v>
                </c:pt>
                <c:pt idx="84">
                  <c:v>0.64358683314415432</c:v>
                </c:pt>
                <c:pt idx="85">
                  <c:v>0.59254498714652959</c:v>
                </c:pt>
                <c:pt idx="86">
                  <c:v>0.62516382699868933</c:v>
                </c:pt>
                <c:pt idx="87">
                  <c:v>0.6470588235294118</c:v>
                </c:pt>
                <c:pt idx="88">
                  <c:v>0.67601246105919</c:v>
                </c:pt>
                <c:pt idx="89">
                  <c:v>0.70277777777777772</c:v>
                </c:pt>
                <c:pt idx="90">
                  <c:v>0.71238938053097345</c:v>
                </c:pt>
                <c:pt idx="91">
                  <c:v>0.66556655665566555</c:v>
                </c:pt>
                <c:pt idx="92">
                  <c:v>0.62147651006711413</c:v>
                </c:pt>
                <c:pt idx="93">
                  <c:v>0.61614906832298133</c:v>
                </c:pt>
                <c:pt idx="94">
                  <c:v>0.60384615384615381</c:v>
                </c:pt>
                <c:pt idx="95">
                  <c:v>0.60028248587570621</c:v>
                </c:pt>
                <c:pt idx="96">
                  <c:v>0.68248175182481752</c:v>
                </c:pt>
                <c:pt idx="97">
                  <c:v>0.7578125</c:v>
                </c:pt>
                <c:pt idx="98">
                  <c:v>0.80519480519480524</c:v>
                </c:pt>
                <c:pt idx="99">
                  <c:v>0.61492890995260663</c:v>
                </c:pt>
                <c:pt idx="100">
                  <c:v>0.60444444444444445</c:v>
                </c:pt>
                <c:pt idx="101">
                  <c:v>0.57894736842105265</c:v>
                </c:pt>
                <c:pt idx="102">
                  <c:v>0.63013698630136983</c:v>
                </c:pt>
                <c:pt idx="103">
                  <c:v>0.67156862745098034</c:v>
                </c:pt>
                <c:pt idx="104">
                  <c:v>0.64150943396226412</c:v>
                </c:pt>
                <c:pt idx="105">
                  <c:v>0.64859002169197399</c:v>
                </c:pt>
                <c:pt idx="106">
                  <c:v>0.55668934240362811</c:v>
                </c:pt>
                <c:pt idx="107">
                  <c:v>0.56728538283062646</c:v>
                </c:pt>
                <c:pt idx="108">
                  <c:v>0.57956015523932725</c:v>
                </c:pt>
                <c:pt idx="109">
                  <c:v>0.58292079207920788</c:v>
                </c:pt>
                <c:pt idx="110">
                  <c:v>0.68595041322314054</c:v>
                </c:pt>
                <c:pt idx="111">
                  <c:v>0.66818181818181821</c:v>
                </c:pt>
                <c:pt idx="112">
                  <c:v>0.60812425328554365</c:v>
                </c:pt>
                <c:pt idx="113">
                  <c:v>0.64112388250319285</c:v>
                </c:pt>
                <c:pt idx="114">
                  <c:v>0.59462915601023014</c:v>
                </c:pt>
                <c:pt idx="115">
                  <c:v>0.62566844919786091</c:v>
                </c:pt>
                <c:pt idx="116">
                  <c:v>0.64233576642335766</c:v>
                </c:pt>
                <c:pt idx="117">
                  <c:v>0.6376811594202898</c:v>
                </c:pt>
                <c:pt idx="118">
                  <c:v>0.68527918781725883</c:v>
                </c:pt>
                <c:pt idx="119">
                  <c:v>0.6147239263803681</c:v>
                </c:pt>
                <c:pt idx="120">
                  <c:v>0.61715749039692702</c:v>
                </c:pt>
                <c:pt idx="121">
                  <c:v>0.61088435374149663</c:v>
                </c:pt>
                <c:pt idx="122">
                  <c:v>0.60921248142644868</c:v>
                </c:pt>
                <c:pt idx="123">
                  <c:v>0.61987381703470035</c:v>
                </c:pt>
                <c:pt idx="124">
                  <c:v>0.68421052631578949</c:v>
                </c:pt>
                <c:pt idx="125">
                  <c:v>0.74117647058823533</c:v>
                </c:pt>
                <c:pt idx="126">
                  <c:v>0.63433813892529489</c:v>
                </c:pt>
                <c:pt idx="127">
                  <c:v>0.63577023498694518</c:v>
                </c:pt>
                <c:pt idx="128">
                  <c:v>0.64168937329700271</c:v>
                </c:pt>
                <c:pt idx="129">
                  <c:v>0.62751159196290573</c:v>
                </c:pt>
                <c:pt idx="130">
                  <c:v>0.60992907801418439</c:v>
                </c:pt>
                <c:pt idx="131">
                  <c:v>0.71126760563380287</c:v>
                </c:pt>
                <c:pt idx="132">
                  <c:v>0.76136363636363635</c:v>
                </c:pt>
                <c:pt idx="133">
                  <c:v>0.63555555555555554</c:v>
                </c:pt>
                <c:pt idx="134">
                  <c:v>0.63901689708141318</c:v>
                </c:pt>
                <c:pt idx="135">
                  <c:v>0.65071770334928225</c:v>
                </c:pt>
                <c:pt idx="136">
                  <c:v>0.65363128491620115</c:v>
                </c:pt>
                <c:pt idx="137">
                  <c:v>0.66298342541436461</c:v>
                </c:pt>
                <c:pt idx="138">
                  <c:v>0.64353312302839116</c:v>
                </c:pt>
                <c:pt idx="139">
                  <c:v>0.73964497041420119</c:v>
                </c:pt>
                <c:pt idx="140">
                  <c:v>0.67567567567567566</c:v>
                </c:pt>
                <c:pt idx="141">
                  <c:v>0.63291139240506333</c:v>
                </c:pt>
                <c:pt idx="142">
                  <c:v>0.65993265993265993</c:v>
                </c:pt>
                <c:pt idx="143">
                  <c:v>0.63636363636363635</c:v>
                </c:pt>
                <c:pt idx="144">
                  <c:v>0.65333333333333332</c:v>
                </c:pt>
                <c:pt idx="145">
                  <c:v>0.71036585365853655</c:v>
                </c:pt>
                <c:pt idx="146">
                  <c:v>0.7751479289940828</c:v>
                </c:pt>
                <c:pt idx="147">
                  <c:v>0.65849673202614378</c:v>
                </c:pt>
                <c:pt idx="148">
                  <c:v>0.6230031948881789</c:v>
                </c:pt>
                <c:pt idx="149">
                  <c:v>0.61224489795918369</c:v>
                </c:pt>
                <c:pt idx="150">
                  <c:v>0.63244353182751545</c:v>
                </c:pt>
                <c:pt idx="151">
                  <c:v>0.62523900573613767</c:v>
                </c:pt>
                <c:pt idx="152">
                  <c:v>0.65916398713826363</c:v>
                </c:pt>
                <c:pt idx="153">
                  <c:v>0.75776397515527949</c:v>
                </c:pt>
                <c:pt idx="154">
                  <c:v>0.6527545909849749</c:v>
                </c:pt>
                <c:pt idx="155">
                  <c:v>0.63314711359404097</c:v>
                </c:pt>
                <c:pt idx="156">
                  <c:v>0.65354330708661412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289152"/>
        <c:axId val="118290688"/>
      </c:lineChart>
      <c:dateAx>
        <c:axId val="1182891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crossAx val="118290688"/>
        <c:crosses val="autoZero"/>
        <c:auto val="1"/>
        <c:lblOffset val="100"/>
        <c:baseTimeUnit val="days"/>
      </c:dateAx>
      <c:valAx>
        <c:axId val="11829068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118289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gradFill>
      <a:gsLst>
        <a:gs pos="0">
          <a:srgbClr val="FFEFD1"/>
        </a:gs>
        <a:gs pos="64999">
          <a:srgbClr val="F0EBD5"/>
        </a:gs>
        <a:gs pos="100000">
          <a:srgbClr val="D1C39F"/>
        </a:gs>
      </a:gsLst>
      <a:lin ang="5400000" scaled="0"/>
    </a:gra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6F683-3924-4072-9A1F-08C9519FD2EB}" type="datetimeFigureOut">
              <a:rPr lang="en-US" smtClean="0"/>
              <a:t>3/16/2013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8200A-B413-4079-805F-3B85CA39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97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8200A-B413-4079-805F-3B85CA3922C5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2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5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8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2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7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0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1AAC-201A-4CE2-AD38-F8B82722DDB2}" type="datetimeFigureOut">
              <a:rPr lang="en-US" smtClean="0"/>
              <a:pPr/>
              <a:t>3/16/2013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1A27-01E9-4370-A35E-4077C4C25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700" b="1" kern="1200">
          <a:solidFill>
            <a:schemeClr val="bg1"/>
          </a:solidFill>
          <a:latin typeface="Algerian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lgerian" pitchFamily="8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lgerian" pitchFamily="8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lgerian" pitchFamily="8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lgerian" pitchFamily="8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457200"/>
            <a:ext cx="9229009" cy="781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381000"/>
            <a:ext cx="601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hat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H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ells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ngels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aught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M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bout </a:t>
            </a:r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W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ebsite </a:t>
            </a: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Algerian" pitchFamily="82" charset="0"/>
              </a:rPr>
              <a:t>U</a:t>
            </a:r>
            <a:r>
              <a:rPr lang="en-US" sz="3000" b="1" dirty="0" smtClean="0">
                <a:solidFill>
                  <a:schemeClr val="bg1"/>
                </a:solidFill>
                <a:latin typeface="Algerian" pitchFamily="82" charset="0"/>
              </a:rPr>
              <a:t>sability</a:t>
            </a:r>
            <a:endParaRPr lang="en-US" sz="30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blog.guardly.com/guardblog/wp-content/uploads/2011/06/diabetes-care-vancouver-w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5643"/>
            <a:ext cx="3884748" cy="25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crapetv.com/News/News%20Pages/Entertainment/Images/blind-person-with-ca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7" y="3652623"/>
            <a:ext cx="3903423" cy="259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dev\docs\ThatConference\images\kid_on_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38534"/>
            <a:ext cx="4147250" cy="279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9346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dev\docs\ThatConference\images\dont-bro-m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6493"/>
          <a:stretch/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ttp://byaxel.com/images/axelferdinand/webdevelop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3"/>
          <a:stretch/>
        </p:blipFill>
        <p:spPr bwMode="auto">
          <a:xfrm>
            <a:off x="18007" y="0"/>
            <a:ext cx="45539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088559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user*</a:t>
            </a:r>
            <a:endParaRPr lang="en-US" sz="12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* </a:t>
            </a:r>
            <a:r>
              <a:rPr lang="en-US" dirty="0" smtClean="0">
                <a:latin typeface="Century" pitchFamily="18" charset="0"/>
              </a:rPr>
              <a:t>But…What about technology adoption lifecycle?</a:t>
            </a:r>
            <a:endParaRPr lang="en-US" dirty="0">
              <a:latin typeface="Century" pitchFamily="18" charset="0"/>
            </a:endParaRPr>
          </a:p>
        </p:txBody>
      </p:sp>
      <p:pic>
        <p:nvPicPr>
          <p:cNvPr id="7170" name="Picture 2" descr="http://www.smcubedconsulting.com/wp-content/uploads/2011/07/crossing_the_chasm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4" y="1644139"/>
            <a:ext cx="7806753" cy="44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0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forums.appleinsider.com/image/id/168642/width/600/height/359/flags/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26" y="861188"/>
            <a:ext cx="9188726" cy="55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7010"/>
            <a:ext cx="8229600" cy="264398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Gothic" pitchFamily="34" charset="0"/>
              </a:rPr>
              <a:t>"I've been doing some more online shopping and if I get frustrated a couple of times I just click out. It's like dealing with a rude clerk."</a:t>
            </a:r>
          </a:p>
          <a:p>
            <a:pPr marL="0" indent="0" algn="r">
              <a:buNone/>
            </a:pPr>
            <a:r>
              <a:rPr lang="en-US" b="1" i="1" dirty="0" smtClean="0">
                <a:latin typeface="Century Gothic" pitchFamily="34" charset="0"/>
              </a:rPr>
              <a:t>– </a:t>
            </a:r>
            <a:r>
              <a:rPr lang="en-US" b="1" i="1" dirty="0" smtClean="0">
                <a:latin typeface="Century Gothic" pitchFamily="34" charset="0"/>
              </a:rPr>
              <a:t>Uncle </a:t>
            </a:r>
            <a:r>
              <a:rPr lang="en-US" b="1" i="1" dirty="0">
                <a:latin typeface="Century Gothic" pitchFamily="34" charset="0"/>
              </a:rPr>
              <a:t>Bill</a:t>
            </a:r>
          </a:p>
          <a:p>
            <a:endParaRPr lang="en-US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pitchFamily="18" charset="0"/>
              </a:rPr>
              <a:t>Usability Defined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mbr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Learnability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Efficiency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Memorability</a:t>
            </a: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Error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Frequency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Satisfaction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farm8.staticflickr.com/7022/6699631229_11525c9aee_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53640"/>
            <a:ext cx="9144000" cy="10149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0" b="45032"/>
          <a:stretch/>
        </p:blipFill>
        <p:spPr>
          <a:xfrm>
            <a:off x="1143000" y="609600"/>
            <a:ext cx="6858000" cy="8002487"/>
          </a:xfr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b="21111"/>
          <a:stretch/>
        </p:blipFill>
        <p:spPr>
          <a:xfrm>
            <a:off x="1143000" y="609600"/>
            <a:ext cx="6858000" cy="79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84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nebraskacodecamp.com/Content/imag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872947"/>
            <a:ext cx="6324600" cy="31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77343" y="4419600"/>
            <a:ext cx="15240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2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788" y="2100263"/>
            <a:ext cx="4162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109663"/>
            <a:ext cx="64770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024" y="1126532"/>
            <a:ext cx="6473952" cy="460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190625"/>
            <a:ext cx="67532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usable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Personas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Behavior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Feedback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p Cycles Knucklehead Motor Chrome Shifter Kit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"/>
            <a:ext cx="3810000" cy="28575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0" name="Picture 4" descr="http://www.motorcyclepartsandaccessoriesblog.com/wp-content/uploads/2009/12/scott-holton-bio.jpg"/>
          <p:cNvPicPr>
            <a:picLocks noChangeAspect="1" noChangeArrowheads="1"/>
          </p:cNvPicPr>
          <p:nvPr/>
        </p:nvPicPr>
        <p:blipFill>
          <a:blip r:embed="rId3" cstate="print"/>
          <a:srcRect r="6738"/>
          <a:stretch>
            <a:fillRect/>
          </a:stretch>
        </p:blipFill>
        <p:spPr bwMode="auto">
          <a:xfrm>
            <a:off x="4648200" y="3429000"/>
            <a:ext cx="4087906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 r="10396"/>
          <a:stretch>
            <a:fillRect/>
          </a:stretch>
        </p:blipFill>
        <p:spPr bwMode="auto">
          <a:xfrm>
            <a:off x="381000" y="3428999"/>
            <a:ext cx="3962400" cy="2866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107" name="Picture 11" descr="http://www.bikernet.com/docs/stories/10408/For-Bike-Week-blog1.jpg"/>
          <p:cNvPicPr>
            <a:picLocks noChangeAspect="1" noChangeArrowheads="1"/>
          </p:cNvPicPr>
          <p:nvPr/>
        </p:nvPicPr>
        <p:blipFill>
          <a:blip r:embed="rId5" cstate="print"/>
          <a:srcRect t="5556"/>
          <a:stretch>
            <a:fillRect/>
          </a:stretch>
        </p:blipFill>
        <p:spPr bwMode="auto">
          <a:xfrm>
            <a:off x="4660160" y="304800"/>
            <a:ext cx="4102840" cy="2895600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15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28956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762000"/>
            <a:ext cx="8382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91400" y="2362200"/>
            <a:ext cx="1752600" cy="1600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57800" y="381000"/>
            <a:ext cx="3886200" cy="3810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0"/>
            <a:ext cx="1066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0"/>
            <a:ext cx="1828800" cy="304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990600"/>
            <a:ext cx="5791200" cy="4572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47800"/>
            <a:ext cx="1905000" cy="1828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1447800"/>
            <a:ext cx="5562600" cy="5257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22"/>
          <a:stretch/>
        </p:blipFill>
        <p:spPr bwMode="auto">
          <a:xfrm>
            <a:off x="76200" y="990600"/>
            <a:ext cx="899349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733800"/>
            <a:ext cx="8991600" cy="215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bg1"/>
            </a:gs>
            <a:gs pos="100000">
              <a:schemeClr val="bg1">
                <a:lumMod val="6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/>
        </p:blipFill>
        <p:spPr>
          <a:xfrm>
            <a:off x="0" y="0"/>
            <a:ext cx="4851421" cy="68666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74639"/>
            <a:ext cx="5867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Who </a:t>
            </a:r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Am </a:t>
            </a:r>
            <a:r>
              <a:rPr lang="en-US" dirty="0">
                <a:solidFill>
                  <a:schemeClr val="tx1"/>
                </a:solidFill>
                <a:latin typeface="Century" pitchFamily="18" charset="0"/>
              </a:rPr>
              <a:t>I</a:t>
            </a:r>
            <a:r>
              <a:rPr lang="en-US" dirty="0" smtClean="0">
                <a:solidFill>
                  <a:schemeClr val="tx1"/>
                </a:solidFill>
                <a:latin typeface="Century" pitchFamily="18" charset="0"/>
              </a:rPr>
              <a:t>?</a:t>
            </a:r>
            <a:endParaRPr lang="en-US" dirty="0">
              <a:solidFill>
                <a:schemeClr val="tx1"/>
              </a:solidFill>
              <a:latin typeface="Century" pitchFamily="18" charset="0"/>
            </a:endParaRPr>
          </a:p>
        </p:txBody>
      </p:sp>
      <p:pic>
        <p:nvPicPr>
          <p:cNvPr id="3074" name="Picture 2" descr="C:\dev\junkdrawer\laptop desktop\J&amp;P Cycles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3597123" cy="16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1295400"/>
            <a:ext cx="487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b="1" dirty="0" smtClean="0">
                <a:latin typeface="Century" pitchFamily="18" charset="0"/>
              </a:rPr>
              <a:t>Keith Dahlby (@</a:t>
            </a:r>
            <a:r>
              <a:rPr lang="en-US" sz="2400" b="1" dirty="0" err="1" smtClean="0">
                <a:latin typeface="Century" pitchFamily="18" charset="0"/>
              </a:rPr>
              <a:t>dahlbyk</a:t>
            </a:r>
            <a:r>
              <a:rPr lang="en-US" sz="2400" b="1" dirty="0" smtClean="0">
                <a:latin typeface="Century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C# MVP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posh-</a:t>
            </a:r>
            <a:r>
              <a:rPr lang="en-US" sz="2000" b="1" dirty="0" err="1" smtClean="0">
                <a:latin typeface="Century" pitchFamily="18" charset="0"/>
              </a:rPr>
              <a:t>git</a:t>
            </a:r>
            <a:endParaRPr lang="en-US" sz="2000" b="1" dirty="0" smtClean="0">
              <a:latin typeface="Century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="1" dirty="0" smtClean="0">
                <a:latin typeface="Century" pitchFamily="18" charset="0"/>
              </a:rPr>
              <a:t>Los Techies</a:t>
            </a:r>
          </a:p>
        </p:txBody>
      </p:sp>
    </p:spTree>
    <p:extLst>
      <p:ext uri="{BB962C8B-B14F-4D97-AF65-F5344CB8AC3E}">
        <p14:creationId xmlns:p14="http://schemas.microsoft.com/office/powerpoint/2010/main" val="3770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2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6177"/>
            <a:ext cx="9144000" cy="618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err="1" smtClean="0"/>
              <a:t>Heatmaps</a:t>
            </a: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&lt;Crazy</a:t>
            </a:r>
            <a:endParaRPr lang="en-US" dirty="0"/>
          </a:p>
        </p:txBody>
      </p:sp>
      <p:pic>
        <p:nvPicPr>
          <p:cNvPr id="6147" name="Picture 3" descr="C:\Users\Keith\Desktop\Heatmap Harley Parts (New Design), Wednesday, April 25, 2012.jpg"/>
          <p:cNvPicPr>
            <a:picLocks noChangeAspect="1" noChangeArrowheads="1"/>
          </p:cNvPicPr>
          <p:nvPr/>
        </p:nvPicPr>
        <p:blipFill>
          <a:blip r:embed="rId2" cstate="print"/>
          <a:srcRect t="2027"/>
          <a:stretch>
            <a:fillRect/>
          </a:stretch>
        </p:blipFill>
        <p:spPr bwMode="auto">
          <a:xfrm>
            <a:off x="1143000" y="0"/>
            <a:ext cx="6934200" cy="186236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Consolas" pitchFamily="49" charset="0"/>
                <a:cs typeface="Consolas" pitchFamily="49" charset="0"/>
              </a:rPr>
              <a:t>Audience Participation</a:t>
            </a:r>
          </a:p>
          <a:p>
            <a:pPr marL="0" indent="0" algn="ctr">
              <a:buNone/>
            </a:pPr>
            <a:endParaRPr lang="en-US" sz="4000" dirty="0" smtClean="0">
              <a:latin typeface="Consolas" pitchFamily="49" charset="0"/>
              <a:cs typeface="Consolas" pitchFamily="49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US" sz="4000" dirty="0">
                <a:latin typeface="Consolas" pitchFamily="49" charset="0"/>
                <a:cs typeface="Consolas" pitchFamily="49" charset="0"/>
              </a:rPr>
              <a:t>://websort.net/s/885E35/</a:t>
            </a:r>
          </a:p>
        </p:txBody>
      </p:sp>
    </p:spTree>
    <p:extLst>
      <p:ext uri="{BB962C8B-B14F-4D97-AF65-F5344CB8AC3E}">
        <p14:creationId xmlns:p14="http://schemas.microsoft.com/office/powerpoint/2010/main" val="315194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32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4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“Across all three studies, </a:t>
            </a:r>
            <a:r>
              <a:rPr lang="en-US" sz="4000" dirty="0" smtClean="0"/>
              <a:t>seven</a:t>
            </a:r>
            <a:r>
              <a:rPr lang="en-US" sz="2800" dirty="0" smtClean="0"/>
              <a:t> out of </a:t>
            </a:r>
            <a:r>
              <a:rPr lang="en-US" sz="4000" dirty="0" smtClean="0"/>
              <a:t>nine</a:t>
            </a:r>
            <a:r>
              <a:rPr lang="en-US" sz="2800" dirty="0" smtClean="0"/>
              <a:t> users preferred the current homepage over the redesign that they personally viewed.”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057870"/>
            <a:ext cx="9144000" cy="92333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Rule 1: Know Thy Users</a:t>
            </a:r>
            <a:endParaRPr lang="en-US" sz="1600" dirty="0"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76944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Rule 2: You Are Not Your user</a:t>
            </a:r>
            <a:endParaRPr lang="en-US" sz="1200" dirty="0"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429218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Personas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80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Feedback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24384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Data</a:t>
            </a:r>
            <a:endParaRPr lang="en-US" sz="1000" dirty="0">
              <a:latin typeface="Algerian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038600"/>
            <a:ext cx="2743200" cy="58477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latin typeface="Algerian" pitchFamily="82" charset="0"/>
              </a:rPr>
              <a:t>Behavior</a:t>
            </a:r>
            <a:endParaRPr lang="en-US" sz="1000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>
                <a:latin typeface="Consolas" pitchFamily="49" charset="0"/>
                <a:cs typeface="Consolas" pitchFamily="49" charset="0"/>
              </a:rPr>
              <a:t>http://spkr8.com/t/20801</a:t>
            </a:r>
            <a:endParaRPr lang="en-US" sz="4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growing…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3352800" y="5715000"/>
            <a:ext cx="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growing well…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463" y="2162175"/>
            <a:ext cx="63150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there’s still opportunity.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6652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545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execdecisions.net/wp-content/uploads/2010/02/business_man_and_woman_at_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" y="268556"/>
            <a:ext cx="4684872" cy="3120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032" name="Picture 8" descr="http://blog.publishingtechnology.com/wp-content/uploads/2010/11/ComputerUser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6229">
            <a:off x="710038" y="2884387"/>
            <a:ext cx="5056756" cy="363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businessblogspot.files.wordpress.com/2010/09/person-at-compute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245">
            <a:off x="3886200" y="609599"/>
            <a:ext cx="4648200" cy="46482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pokerbettingguru.net/wp-content/uploads/2010/12/wpid-1293410251_ist2-5811789-happy-computer-us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29880">
            <a:off x="4895850" y="3800475"/>
            <a:ext cx="3333750" cy="2524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343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your customers aren’t so friendly…?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 descr="C:\dev\docs\ThatConference\images\Hillbil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dev\docs\ThatConference\images\bikers\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6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dev\docs\ThatConference\images\bikers\Dunc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dev\docs\ThatConference\images\bikers\Gordon-black-and-white-portra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30" y="4808425"/>
            <a:ext cx="175420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dev\docs\ThatConference\images\bikers\Kush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5908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dev\docs\ThatConference\images\bikers\Lenar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dev\docs\ThatConference\images\bikers\ShovelHead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5986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dev\docs\ThatConference\images\bikers\Wizar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8513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dev\docs\ThatConference\images\bikers\Barney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25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dev\docs\ThatConference\images\bikers\Bil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16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dev\docs\ThatConference\images\bikers\Bob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08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dev\docs\ThatConference\images\bikers\Bon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dev\docs\ThatConference\images\bikers\Pau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8425"/>
            <a:ext cx="1820975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177</Words>
  <Application>Microsoft Office PowerPoint</Application>
  <PresentationFormat>On-screen Show (4:3)</PresentationFormat>
  <Paragraphs>54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Who Am I?</vt:lpstr>
      <vt:lpstr>We’re growing…</vt:lpstr>
      <vt:lpstr>…and growing well…</vt:lpstr>
      <vt:lpstr>…but there’s still opportunity.</vt:lpstr>
      <vt:lpstr>PowerPoint Presentation</vt:lpstr>
      <vt:lpstr>But what if your customers aren’t so friendly…? </vt:lpstr>
      <vt:lpstr>PowerPoint Presentation</vt:lpstr>
      <vt:lpstr>PowerPoint Presentation</vt:lpstr>
      <vt:lpstr>PowerPoint Presentation</vt:lpstr>
      <vt:lpstr>* But…What about technology adoption lifecycle?</vt:lpstr>
      <vt:lpstr>PowerPoint Presentation</vt:lpstr>
      <vt:lpstr>PowerPoint Presentation</vt:lpstr>
      <vt:lpstr>Usability Defined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usable all the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Behavior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Barcz, Tim</dc:creator>
  <cp:lastModifiedBy>Keith</cp:lastModifiedBy>
  <cp:revision>73</cp:revision>
  <dcterms:created xsi:type="dcterms:W3CDTF">2012-08-14T03:06:11Z</dcterms:created>
  <dcterms:modified xsi:type="dcterms:W3CDTF">2013-03-16T14:59:30Z</dcterms:modified>
</cp:coreProperties>
</file>